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1" r:id="rId8"/>
    <p:sldId id="256" r:id="rId9"/>
    <p:sldId id="265" r:id="rId10"/>
    <p:sldId id="266" r:id="rId11"/>
    <p:sldId id="267" r:id="rId12"/>
    <p:sldId id="268" r:id="rId13"/>
    <p:sldId id="269" r:id="rId1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15"/>
            <a:ext cx="12192000" cy="7050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88BE0-B692-4AAE-9B31-EB7B5A0BFD83}"/>
              </a:ext>
            </a:extLst>
          </p:cNvPr>
          <p:cNvSpPr txBox="1"/>
          <p:nvPr/>
        </p:nvSpPr>
        <p:spPr>
          <a:xfrm>
            <a:off x="2425148" y="1715998"/>
            <a:ext cx="7341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КОСТЮМ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E27C3-DF36-4E06-A6BE-1DC1B824C5A5}"/>
              </a:ext>
            </a:extLst>
          </p:cNvPr>
          <p:cNvSpPr txBox="1"/>
          <p:nvPr/>
        </p:nvSpPr>
        <p:spPr>
          <a:xfrm>
            <a:off x="6573078" y="4611757"/>
            <a:ext cx="3975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ученица 8 Г класса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«МБОУ Лицея №15»</a:t>
            </a:r>
          </a:p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Божедомова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Дюкарева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88B1FB-94C6-48C1-9205-B371A1C68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490050"/>
            <a:ext cx="3759677" cy="295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64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1" y="22790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сшить декоративные элементы и закрепить их на костюме.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5595" y="1328552"/>
            <a:ext cx="81008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 ПОСЛЕДОВАТЕЛЬНОСТЬ ВЫПОЛНЕНИЯ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8" y="2986893"/>
            <a:ext cx="6628326" cy="372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68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81645" y="1157957"/>
            <a:ext cx="6828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РАСЧЕТ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37744"/>
              </p:ext>
            </p:extLst>
          </p:nvPr>
        </p:nvGraphicFramePr>
        <p:xfrm>
          <a:off x="2032000" y="2046190"/>
          <a:ext cx="8128000" cy="3779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п/п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материала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Цена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Органза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400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Трикотаж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50 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350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Синтепон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Был дома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Проволока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Была дама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Были дома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Подкладочный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материал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1 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200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950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30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C59EA-5284-4FFB-B469-9606C89BB4D0}"/>
              </a:ext>
            </a:extLst>
          </p:cNvPr>
          <p:cNvSpPr txBox="1"/>
          <p:nvPr/>
        </p:nvSpPr>
        <p:spPr>
          <a:xfrm>
            <a:off x="2733261" y="1245704"/>
            <a:ext cx="672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62" y="1830479"/>
            <a:ext cx="2866967" cy="486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53036" y="2700408"/>
            <a:ext cx="60401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Сшитый мной карнавальный костюм мне очень нравится. Он очень красочный и нарядный. В нем я обязательно пойду на Новый год.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3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0067" y="1464364"/>
            <a:ext cx="703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1860" y="2270837"/>
            <a:ext cx="7448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■ Современная энциклопедия «МОДА И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СТИЛЬ»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■ Интернет сайт «СТРАНА МАСТЕРОВ»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0010FF-00D1-487D-B1A7-8675EB06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9" y="4792662"/>
            <a:ext cx="89535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64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0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334A7-D798-4B5A-8CD5-DFF56B51E44B}"/>
              </a:ext>
            </a:extLst>
          </p:cNvPr>
          <p:cNvSpPr txBox="1"/>
          <p:nvPr/>
        </p:nvSpPr>
        <p:spPr>
          <a:xfrm>
            <a:off x="2676938" y="1417983"/>
            <a:ext cx="6785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2247C-C2BD-4AB1-8E51-DB92D743D2C2}"/>
              </a:ext>
            </a:extLst>
          </p:cNvPr>
          <p:cNvSpPr txBox="1"/>
          <p:nvPr/>
        </p:nvSpPr>
        <p:spPr>
          <a:xfrm>
            <a:off x="4088297" y="2298378"/>
            <a:ext cx="59104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обоснование темы проекта;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 и задачи проекта;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 и анализ.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Технологический этап: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 и инструменты;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и последовательность выполнения.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 этап: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экономический расчет;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самооценка.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литературы.</a:t>
            </a:r>
          </a:p>
        </p:txBody>
      </p:sp>
    </p:spTree>
    <p:extLst>
      <p:ext uri="{BB962C8B-B14F-4D97-AF65-F5344CB8AC3E}">
        <p14:creationId xmlns:p14="http://schemas.microsoft.com/office/powerpoint/2010/main" val="255358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EFD8F-6019-401D-B8A1-7722BF206342}"/>
              </a:ext>
            </a:extLst>
          </p:cNvPr>
          <p:cNvSpPr txBox="1"/>
          <p:nvPr/>
        </p:nvSpPr>
        <p:spPr>
          <a:xfrm>
            <a:off x="2501969" y="1122363"/>
            <a:ext cx="7023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ОБОСНОВАНИЕ ТЕМЫ ПРОЕКТА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210C0-459C-4DFF-BCDC-C39AC1F6B679}"/>
              </a:ext>
            </a:extLst>
          </p:cNvPr>
          <p:cNvSpPr txBox="1"/>
          <p:nvPr/>
        </p:nvSpPr>
        <p:spPr>
          <a:xfrm>
            <a:off x="1364974" y="2272328"/>
            <a:ext cx="9462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Новый год. И я захотела сшить себе наряд для праздника своими руками. Чтобы не выглядеть как все.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костюма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выбор костюма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подбор материалов для изготовления изделия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создание костюма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самооценка готового изделия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Критерии, которым должен отвечать мой костюм: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оригинальность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удобство при носке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соответствовать возрасту</a:t>
            </a:r>
          </a:p>
        </p:txBody>
      </p:sp>
    </p:spTree>
    <p:extLst>
      <p:ext uri="{BB962C8B-B14F-4D97-AF65-F5344CB8AC3E}">
        <p14:creationId xmlns:p14="http://schemas.microsoft.com/office/powerpoint/2010/main" val="202367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7" y="-15115"/>
            <a:ext cx="12192000" cy="705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C5A15-7BDC-4749-9F3F-579247934867}"/>
              </a:ext>
            </a:extLst>
          </p:cNvPr>
          <p:cNvSpPr txBox="1"/>
          <p:nvPr/>
        </p:nvSpPr>
        <p:spPr>
          <a:xfrm>
            <a:off x="2690191" y="1311966"/>
            <a:ext cx="685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АНАЛИЗ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F41D6-38A9-40FC-95E5-520B042DA197}"/>
              </a:ext>
            </a:extLst>
          </p:cNvPr>
          <p:cNvSpPr txBox="1"/>
          <p:nvPr/>
        </p:nvSpPr>
        <p:spPr>
          <a:xfrm>
            <a:off x="1524000" y="2316163"/>
            <a:ext cx="6851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Посмотрев литературу о моде и стиле в одежде, заглянув на просторы интернета я узнала , что театральный костюм можно выполнить из различных материалов и любой формы.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4B1230-C227-4BDC-A183-F5FEA6023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587" y="3339648"/>
            <a:ext cx="1633218" cy="29035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18EB08-7996-4637-9528-2819C2978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017" y="2832135"/>
            <a:ext cx="1893588" cy="2903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8DD36-D600-40CA-95F1-1113929A5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55" y="3586921"/>
            <a:ext cx="2281656" cy="30391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FA49B1-5B1C-4C6C-BADD-8098EC2E6FD2}"/>
              </a:ext>
            </a:extLst>
          </p:cNvPr>
          <p:cNvSpPr txBox="1"/>
          <p:nvPr/>
        </p:nvSpPr>
        <p:spPr>
          <a:xfrm>
            <a:off x="5652052" y="279620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CF6772-9961-4A2A-BC3C-8F65928D136B}"/>
              </a:ext>
            </a:extLst>
          </p:cNvPr>
          <p:cNvSpPr txBox="1"/>
          <p:nvPr/>
        </p:nvSpPr>
        <p:spPr>
          <a:xfrm>
            <a:off x="1554662" y="3429000"/>
            <a:ext cx="3653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могут быть платья из перьев, бумаги, полиэтилена, различных тканей и т.д.</a:t>
            </a:r>
          </a:p>
        </p:txBody>
      </p:sp>
    </p:spTree>
    <p:extLst>
      <p:ext uri="{BB962C8B-B14F-4D97-AF65-F5344CB8AC3E}">
        <p14:creationId xmlns:p14="http://schemas.microsoft.com/office/powerpoint/2010/main" val="318181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ED822-1035-43C0-9115-8107694A08A0}"/>
              </a:ext>
            </a:extLst>
          </p:cNvPr>
          <p:cNvSpPr txBox="1"/>
          <p:nvPr/>
        </p:nvSpPr>
        <p:spPr>
          <a:xfrm>
            <a:off x="2623931" y="1457739"/>
            <a:ext cx="6983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ПРОАНАЛИЗИРОВАВ УВИДЕННОЕ Я РЕШИЛА СДЕЛАТЬ КОСТЮМ ИЗ МАТЕРИАЛА, ТАК КАК: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1EAC7-C139-462A-8A37-ABF5DD4C0467}"/>
              </a:ext>
            </a:extLst>
          </p:cNvPr>
          <p:cNvSpPr txBox="1"/>
          <p:nvPr/>
        </p:nvSpPr>
        <p:spPr>
          <a:xfrm>
            <a:off x="1364975" y="3140631"/>
            <a:ext cx="9594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это практично и удобно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костюм из материала выглядит ярко и красиво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●с материалом работать привычно и легко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B6E0ED-8A77-479A-B5D5-1571D112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627" y="2847018"/>
            <a:ext cx="1996641" cy="199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4CCBE8-70C4-4427-B1E6-92635EAB6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211" y="4171388"/>
            <a:ext cx="2662188" cy="199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3EA5CB-6D31-4D42-BEBB-D1DBB4CBA389}"/>
              </a:ext>
            </a:extLst>
          </p:cNvPr>
          <p:cNvSpPr txBox="1"/>
          <p:nvPr/>
        </p:nvSpPr>
        <p:spPr>
          <a:xfrm>
            <a:off x="9518901" y="4969653"/>
            <a:ext cx="199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16D29A-B6C1-4256-BE66-2C7115CCB33F}"/>
              </a:ext>
            </a:extLst>
          </p:cNvPr>
          <p:cNvSpPr txBox="1"/>
          <p:nvPr/>
        </p:nvSpPr>
        <p:spPr>
          <a:xfrm>
            <a:off x="6272211" y="6239761"/>
            <a:ext cx="266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органза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8FF8B-3E35-4D00-B2B1-057D3B25F716}"/>
              </a:ext>
            </a:extLst>
          </p:cNvPr>
          <p:cNvSpPr txBox="1"/>
          <p:nvPr/>
        </p:nvSpPr>
        <p:spPr>
          <a:xfrm>
            <a:off x="1696996" y="6424427"/>
            <a:ext cx="156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трикотаж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AFA14D-E344-4FC8-8C6A-2CA637E2B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010" y="4796307"/>
            <a:ext cx="2662188" cy="199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38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C954D-1795-4733-8E55-B9BABE472393}"/>
              </a:ext>
            </a:extLst>
          </p:cNvPr>
          <p:cNvSpPr txBox="1"/>
          <p:nvPr/>
        </p:nvSpPr>
        <p:spPr>
          <a:xfrm>
            <a:off x="2483010" y="1450461"/>
            <a:ext cx="722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ДЛЯ РАБОТЫ МНЕ ПОНАДОБИТСЯ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7D481-DBEF-4FD3-8DD2-9468B9AD76F1}"/>
              </a:ext>
            </a:extLst>
          </p:cNvPr>
          <p:cNvSpPr txBox="1"/>
          <p:nvPr/>
        </p:nvSpPr>
        <p:spPr>
          <a:xfrm>
            <a:off x="2128214" y="2305524"/>
            <a:ext cx="4969565" cy="327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сантиметровая лента;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миллиметровая бумага;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линейка, карандаш;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нитки, ножницы, иголки, булавки;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проволока;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органза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трикотаж;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синтепон;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96237"/>
            <a:ext cx="5374782" cy="302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0566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3AE76-3E70-430F-96B1-BCE0FF1774B7}"/>
              </a:ext>
            </a:extLst>
          </p:cNvPr>
          <p:cNvSpPr txBox="1"/>
          <p:nvPr/>
        </p:nvSpPr>
        <p:spPr>
          <a:xfrm>
            <a:off x="1998386" y="1118520"/>
            <a:ext cx="8195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 ПОСЛЕДОВАТЕЛЬНОСТЬ ВЫПОЛНЕНИЯ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4A5DF-F1B2-43AB-948D-114EAC940A93}"/>
              </a:ext>
            </a:extLst>
          </p:cNvPr>
          <p:cNvSpPr txBox="1"/>
          <p:nvPr/>
        </p:nvSpPr>
        <p:spPr>
          <a:xfrm>
            <a:off x="2927797" y="2123674"/>
            <a:ext cx="606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 помощью сантиметровой ленты снять мерки с фигуры человека;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28" y="3509487"/>
            <a:ext cx="4334456" cy="2438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3" y="3506687"/>
            <a:ext cx="4339433" cy="2440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023" y="2798800"/>
            <a:ext cx="433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выполнить моделирование изделия;</a:t>
            </a:r>
          </a:p>
          <a:p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501228" y="2798800"/>
            <a:ext cx="43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произвести расчет и построение чертежа;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17" y="4266539"/>
            <a:ext cx="4334455" cy="243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9925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7050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155" y="1378039"/>
            <a:ext cx="8113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 ПОСЛЕДОВАТЕЛЬНОСТЬ ВЫПОЛНЕНИЯ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4" y="3525079"/>
            <a:ext cx="5112392" cy="28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34" y="3525079"/>
            <a:ext cx="5112393" cy="28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951670" y="2455257"/>
            <a:ext cx="4288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 произвести раскрой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39760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24E2A3-7B00-491A-B20D-DC9D7E7A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2445F-0325-4003-AD5A-0C2DBD55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44"/>
            <a:ext cx="12192000" cy="70501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1" y="2606161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отшить изделие.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39156" y="1349328"/>
            <a:ext cx="81136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 ПОСЛЕДОВАТЕЛЬНОСТЬ ВЫПОЛНЕНИЯ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5" y="3525079"/>
            <a:ext cx="5417191" cy="30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68" y="3525078"/>
            <a:ext cx="5443511" cy="306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767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425</TotalTime>
  <Words>419</Words>
  <Application>Microsoft Office PowerPoint</Application>
  <PresentationFormat>Широкоэкранный</PresentationFormat>
  <Paragraphs>96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Trebuchet MS</vt:lpstr>
      <vt:lpstr>Tw Cen MT</vt:lpstr>
      <vt:lpstr>Wingdings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ТеАТРАЛЬНЫЙ КОСТЮМ  Выполнила ученица 7 Г класса «МБОУ Лицея № 15»</dc:title>
  <dc:creator>saratov-user</dc:creator>
  <cp:lastModifiedBy>saratov-user</cp:lastModifiedBy>
  <cp:revision>36</cp:revision>
  <cp:lastPrinted>2018-11-19T19:04:37Z</cp:lastPrinted>
  <dcterms:created xsi:type="dcterms:W3CDTF">2018-11-18T15:03:33Z</dcterms:created>
  <dcterms:modified xsi:type="dcterms:W3CDTF">2018-11-19T19:08:00Z</dcterms:modified>
</cp:coreProperties>
</file>