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093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683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242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26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306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060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5907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835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41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3669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7402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608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835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509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4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08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 rot="21104606">
            <a:off x="4996262" y="1904840"/>
            <a:ext cx="2994112" cy="2113376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Шмакова Людмила Анатольевна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«Гимназия № 1»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г.Усолье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– Сибирское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декабрь,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2018г.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21079967">
            <a:off x="732859" y="1953160"/>
            <a:ext cx="3454036" cy="13837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Проектная деятельность в начальной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школе.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314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836712"/>
            <a:ext cx="7200800" cy="76944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Учебный проект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2060848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Возможность делать интересное самостоятельно.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Позволяет проявить себя, свои силы, приложить свои знания.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Принести пользу.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Показать публично достигнутый результат.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Деятельность, направленная на решение интересной проблемы.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Носит практический характер.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0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4664"/>
            <a:ext cx="80777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проектной деятельности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372" y="2407821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	Понимание и применение знаний, умений </a:t>
            </a:r>
            <a:r>
              <a:rPr lang="ru-RU" sz="3600" dirty="0"/>
              <a:t>и навыков, </a:t>
            </a:r>
            <a:r>
              <a:rPr lang="ru-RU" sz="3600" dirty="0" smtClean="0"/>
              <a:t>приобретенных при изучении различных предметов.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0795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Задачи проектной деятельности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2204864"/>
            <a:ext cx="73448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Обучение планированию.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Формирование навыков сбора и обработка информации, материалов.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Умение анализировать.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Умение составлять отчет.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Формировать позитивное отношение к работе.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13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Этапы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75655" y="1844823"/>
            <a:ext cx="66823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3600" dirty="0" smtClean="0"/>
              <a:t>Подготовка к проекту с поисковой задачей.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 smtClean="0"/>
              <a:t>Работа в проектных группах.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 smtClean="0"/>
              <a:t>Реализация проекта.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 smtClean="0"/>
              <a:t>Презентация.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 smtClean="0"/>
              <a:t>Рефлексия.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1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Типы проектов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33754"/>
              </p:ext>
            </p:extLst>
          </p:nvPr>
        </p:nvGraphicFramePr>
        <p:xfrm>
          <a:off x="107504" y="1340768"/>
          <a:ext cx="8928992" cy="3138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523"/>
                <a:gridCol w="2488408"/>
                <a:gridCol w="2396922"/>
                <a:gridCol w="2287139"/>
              </a:tblGrid>
              <a:tr h="11270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количеству</a:t>
                      </a:r>
                      <a:r>
                        <a:rPr lang="ru-RU" baseline="0" dirty="0" smtClean="0"/>
                        <a:t> 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продолжи - </a:t>
                      </a:r>
                      <a:r>
                        <a:rPr lang="ru-RU" dirty="0" err="1" smtClean="0"/>
                        <a:t>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типу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количеству предметов</a:t>
                      </a:r>
                      <a:endParaRPr lang="ru-RU" dirty="0"/>
                    </a:p>
                  </a:txBody>
                  <a:tcPr/>
                </a:tc>
              </a:tr>
              <a:tr h="45709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Личностные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Парные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Групповые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Краткосрочные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Средней </a:t>
                      </a:r>
                      <a:r>
                        <a:rPr lang="ru-RU" dirty="0" err="1" smtClean="0"/>
                        <a:t>продолжитель</a:t>
                      </a:r>
                      <a:r>
                        <a:rPr lang="ru-RU" dirty="0" smtClean="0"/>
                        <a:t> – </a:t>
                      </a:r>
                      <a:r>
                        <a:rPr lang="ru-RU" dirty="0" err="1" smtClean="0"/>
                        <a:t>ности</a:t>
                      </a:r>
                      <a:endParaRPr lang="ru-RU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mtClean="0"/>
                        <a:t>Долгосрочные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Творческие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Исследовательские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Игровые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Практико-ориентированные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Информационные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/>
                        <a:t>Монопроект</a:t>
                      </a:r>
                      <a:endParaRPr lang="ru-RU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err="1" smtClean="0"/>
                        <a:t>Межпредметный</a:t>
                      </a:r>
                      <a:r>
                        <a:rPr lang="ru-RU" dirty="0" smtClean="0"/>
                        <a:t> проект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5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ВИДЫ ПРЕЗЕНТАЦИИ ПРОЕКТОВ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2904" y="1628800"/>
            <a:ext cx="36724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Научный доклад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Деловая игра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Демонстрация видеофильма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Экскурсия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Телепередача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Научная конференция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Диалог исторических или литературных персонажей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Театрализация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Инсценировка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Защита на учебном совете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Пресс – конференция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Спектакль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Путешествие</a:t>
            </a:r>
          </a:p>
          <a:p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3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9302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Чем исследовательская деятельность отличается от проектной деятельности?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3140968"/>
            <a:ext cx="7272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  определению.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 цели.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 наличию гипотезы.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 этапам исследования.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 продукту.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9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412776"/>
            <a:ext cx="784887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</a:t>
            </a: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НИМАНИЕ! 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21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201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Задачи проектной деятельности</vt:lpstr>
      <vt:lpstr>Этапы</vt:lpstr>
      <vt:lpstr>Типы проектов</vt:lpstr>
      <vt:lpstr>ВИДЫ ПРЕЗЕНТАЦИИ ПРОЕКТОВ</vt:lpstr>
      <vt:lpstr>Чем исследовательская деятельность отличается от проектной деятельности?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best</cp:lastModifiedBy>
  <cp:revision>15</cp:revision>
  <dcterms:created xsi:type="dcterms:W3CDTF">2018-03-25T03:56:26Z</dcterms:created>
  <dcterms:modified xsi:type="dcterms:W3CDTF">2018-12-19T11:15:07Z</dcterms:modified>
</cp:coreProperties>
</file>