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  <a:srgbClr val="FFFF99"/>
    <a:srgbClr val="66FF33"/>
    <a:srgbClr val="CC0000"/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A208-31AF-4629-8F72-0DBE23F41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DDD92-2222-415F-9F9C-335F12AF0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1C1FE-35C5-4E5A-B61D-750F2BE6F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BD70-1204-4B23-B613-67AA19579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E0A19-213D-4E84-A4D6-9395E328B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8328-4C36-431B-90C6-E886AD137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9F4DD-C272-4655-8FA9-74C19095D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B135F-4561-4846-AC7B-FBAFEE1A8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B975B-9AD0-4099-96B3-6C06CB060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4811E-DACE-45B4-9654-3744F6359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F6DD5-7829-4A68-AF65-7FA457661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2D450-A035-40D7-9552-D585BD85B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4489A-AE2B-40A7-8D5F-3F809CC65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7E95731-0835-4EEE-AC35-433C351AB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gif"/><Relationship Id="rId7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hyperlink" Target="http://smiles.rc-mir.com/smile.103894.html" TargetMode="External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image" Target="../media/image29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10" Type="http://schemas.openxmlformats.org/officeDocument/2006/relationships/image" Target="../media/image47.jpeg"/><Relationship Id="rId4" Type="http://schemas.openxmlformats.org/officeDocument/2006/relationships/image" Target="../media/image4.png"/><Relationship Id="rId9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3.png"/><Relationship Id="rId7" Type="http://schemas.openxmlformats.org/officeDocument/2006/relationships/image" Target="../media/image51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8.gif"/><Relationship Id="rId7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gif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3.png"/><Relationship Id="rId7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8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3.png"/><Relationship Id="rId7" Type="http://schemas.openxmlformats.org/officeDocument/2006/relationships/image" Target="../media/image3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rc-mir.com/smile.46009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3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5.gif"/><Relationship Id="rId5" Type="http://schemas.openxmlformats.org/officeDocument/2006/relationships/image" Target="../media/image32.gif"/><Relationship Id="rId10" Type="http://schemas.openxmlformats.org/officeDocument/2006/relationships/hyperlink" Target="http://www.superpopugai.ru/forum/go.php?to=http://smiles.33b.ru/smile.42201.html" TargetMode="External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2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</a:t>
            </a:r>
            <a:r>
              <a:rPr lang="ru-RU" sz="4000" dirty="0" smtClean="0">
                <a:solidFill>
                  <a:schemeClr val="tx1"/>
                </a:solidFill>
              </a:rPr>
              <a:t>«ЯВЛЕНИЯ ПРИРОДЫ В         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                ЗАГАДКАХ»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sz="half" idx="1"/>
          </p:nvPr>
        </p:nvSpPr>
        <p:spPr>
          <a:xfrm>
            <a:off x="3059113" y="4292600"/>
            <a:ext cx="4038600" cy="22320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dirty="0" smtClean="0"/>
              <a:t>ПРЕЗЕНТАЦИЯ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dirty="0" smtClean="0"/>
              <a:t>К  УРОКУ 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dirty="0" smtClean="0"/>
              <a:t>«МИР ВОКРУГ НАС»</a:t>
            </a:r>
          </a:p>
        </p:txBody>
      </p:sp>
      <p:pic>
        <p:nvPicPr>
          <p:cNvPr id="3076" name="Picture 4" descr="animation_1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916113"/>
            <a:ext cx="55451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list3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04813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butterfly4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5516563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butterfly4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565400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5895975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95963" y="4868863"/>
            <a:ext cx="2746375" cy="11207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СУМЕРКИ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3141663"/>
            <a:ext cx="3683000" cy="13081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Серое сукно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Тянется в окно.</a:t>
            </a:r>
          </a:p>
        </p:txBody>
      </p:sp>
      <p:pic>
        <p:nvPicPr>
          <p:cNvPr id="23560" name="Picture 8" descr="forest_5"/>
          <p:cNvPicPr>
            <a:picLocks noChangeAspect="1" noChangeArrowheads="1"/>
          </p:cNvPicPr>
          <p:nvPr/>
        </p:nvPicPr>
        <p:blipFill>
          <a:blip r:embed="rId2" cstate="print"/>
          <a:srcRect r="7086" b="6299"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713ff018f31154486a7c93d48e9b2d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33375"/>
            <a:ext cx="14001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 descr="713ff018f31154486a7c93d48e9b2d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060575"/>
            <a:ext cx="14001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713ff018f31154486a7c93d48e9b2d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365625"/>
            <a:ext cx="14001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713ff018f31154486a7c93d48e9b2d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49275"/>
            <a:ext cx="14001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3" descr="713ff018f31154486a7c93d48e9b2d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125538"/>
            <a:ext cx="14001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4" descr="list3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5" descr="list3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11863" y="5445125"/>
            <a:ext cx="2601912" cy="119221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РАССВЕТ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4581525"/>
            <a:ext cx="4043363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/>
              <a:t>Белая кошка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/>
              <a:t>Лезет в окошко.</a:t>
            </a:r>
          </a:p>
        </p:txBody>
      </p:sp>
      <p:pic>
        <p:nvPicPr>
          <p:cNvPr id="24580" name="Picture 4" descr="abstrackt_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flowers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231764">
            <a:off x="7235825" y="3141663"/>
            <a:ext cx="1485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at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956175"/>
            <a:ext cx="15525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44b2921d33c77cdaf7e2bb2aba29fdb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3789363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44b2921d33c77cdaf7e2bb2aba29fdb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3337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44b2921d33c77cdaf7e2bb2aba29fdb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1989138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44b2921d33c77cdaf7e2bb2aba29fdb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1341438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44b2921d33c77cdaf7e2bb2aba29fdb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5654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44b2921d33c77cdaf7e2bb2aba29fdb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27647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list39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list39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5084763"/>
            <a:ext cx="1738313" cy="119221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РОСА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9338" y="2781300"/>
            <a:ext cx="5554662" cy="24606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Утром бусы засверкали,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Всю траву собой застлали,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А пошли искать их днём,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Ищем, ищем – не найдём.</a:t>
            </a:r>
          </a:p>
        </p:txBody>
      </p:sp>
      <p:pic>
        <p:nvPicPr>
          <p:cNvPr id="14340" name="Picture 9" descr="mult149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013325"/>
            <a:ext cx="10080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list3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mult1489 - копи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013325"/>
            <a:ext cx="10080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15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1557338"/>
            <a:ext cx="12239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37R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0"/>
            <a:ext cx="3816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 descr="butterfly4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908050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4" descr="butterfly4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050" y="4221163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5" descr="butterfly1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6375" y="2708275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 descr="40734_1280_1024"/>
          <p:cNvPicPr>
            <a:picLocks noChangeAspect="1" noChangeArrowheads="1"/>
          </p:cNvPicPr>
          <p:nvPr/>
        </p:nvPicPr>
        <p:blipFill>
          <a:blip r:embed="rId10" cstate="print"/>
          <a:srcRect t="138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animation_178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563938" cy="5300663"/>
          </a:xfr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05238" y="3068638"/>
            <a:ext cx="5338762" cy="2387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С высоты большой срываясь,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Грозно он ревёт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И, о камни разбиваясь,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Пеною встаёт.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5445125"/>
            <a:ext cx="3595687" cy="876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smtClean="0">
                <a:solidFill>
                  <a:srgbClr val="FF0000"/>
                </a:solidFill>
              </a:rPr>
              <a:t>ВОДОПАД</a:t>
            </a:r>
          </a:p>
        </p:txBody>
      </p:sp>
      <p:pic>
        <p:nvPicPr>
          <p:cNvPr id="15365" name="Picture 15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6" descr="list3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7" descr="d13zm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65175"/>
            <a:ext cx="19796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8" descr="jiv291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4292600"/>
            <a:ext cx="20891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9" descr="jiv291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4581525"/>
            <a:ext cx="208915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0" descr="jiv2910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5013325"/>
            <a:ext cx="7400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1" descr="jiv2910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2349500"/>
            <a:ext cx="7400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2" descr="disney3kd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050" y="2708275"/>
            <a:ext cx="17414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276600" y="4868863"/>
            <a:ext cx="2447925" cy="80803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РАДУГА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68538" y="2492375"/>
            <a:ext cx="4608512" cy="30956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На минуту в землю врос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Разноцветный чудо мост.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Чудо-мастер смастерил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Мост высокий без перил.</a:t>
            </a:r>
          </a:p>
        </p:txBody>
      </p:sp>
      <p:pic>
        <p:nvPicPr>
          <p:cNvPr id="6151" name="Picture 7" descr="RAINBOW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60350"/>
            <a:ext cx="6913562" cy="2663825"/>
          </a:xfrm>
          <a:noFill/>
        </p:spPr>
      </p:pic>
      <p:pic>
        <p:nvPicPr>
          <p:cNvPr id="4101" name="Picture 8" descr="bird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5038"/>
            <a:ext cx="129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jiv235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4149725"/>
            <a:ext cx="1524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list3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list3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flowers1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5229225"/>
            <a:ext cx="1162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 descr="f9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88" y="573405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4" descr="f68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5105400" y="3716338"/>
            <a:ext cx="4038600" cy="17287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Раскалённая стрела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Дуб свалила у села.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4643438" y="5734050"/>
            <a:ext cx="4038600" cy="828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smtClean="0"/>
              <a:t>      </a:t>
            </a:r>
            <a:r>
              <a:rPr lang="ru-RU" sz="4400" smtClean="0">
                <a:solidFill>
                  <a:srgbClr val="FF0000"/>
                </a:solidFill>
              </a:rPr>
              <a:t>МОЛНИЯ</a:t>
            </a:r>
          </a:p>
        </p:txBody>
      </p:sp>
      <p:pic>
        <p:nvPicPr>
          <p:cNvPr id="5124" name="Picture 7" descr="list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STORM6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3889375" cy="2636838"/>
          </a:xfrm>
          <a:noFill/>
        </p:spPr>
      </p:pic>
      <p:pic>
        <p:nvPicPr>
          <p:cNvPr id="5126" name="Picture 13" descr="cat13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5360988"/>
            <a:ext cx="1800225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 descr="21409342cf3d129bb036c2b12b5dd032 - копи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1125538"/>
            <a:ext cx="33845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 descr="animation_17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36838"/>
            <a:ext cx="385127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49700" y="2420938"/>
            <a:ext cx="5194300" cy="21605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Пыль с дороги захватил,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А потом, набравшись сил,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Завертелся, закружился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И столбом до неба взвился.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500563" y="5373688"/>
            <a:ext cx="3322637" cy="10445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smtClean="0"/>
              <a:t>    </a:t>
            </a:r>
            <a:r>
              <a:rPr lang="ru-RU" sz="4400" smtClean="0">
                <a:solidFill>
                  <a:srgbClr val="FF0000"/>
                </a:solidFill>
              </a:rPr>
              <a:t>СМЕРЧ</a:t>
            </a:r>
          </a:p>
        </p:txBody>
      </p:sp>
      <p:pic>
        <p:nvPicPr>
          <p:cNvPr id="6148" name="Picture 8" descr="list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7088" y="260350"/>
            <a:ext cx="2663825" cy="4392613"/>
          </a:xfrm>
          <a:noFill/>
        </p:spPr>
      </p:pic>
      <p:pic>
        <p:nvPicPr>
          <p:cNvPr id="6151" name="Picture 11" descr="flowers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4652963"/>
            <a:ext cx="1485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f5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4437063"/>
            <a:ext cx="1200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 descr="bird23 (2)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1412875"/>
            <a:ext cx="126365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6" descr="208824c2e2607b8d879dc821652fab42 - копия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4724400"/>
            <a:ext cx="76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7" descr="2aae438b93ee8f8a918721842b487e59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4300" y="5492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24300" y="2743200"/>
            <a:ext cx="5219700" cy="22701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Не пешком, а идёт.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Мокнут люди у ворот.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Ловит дворник его в кадку.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Очень трудная загадка?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716463" y="5229225"/>
            <a:ext cx="4038600" cy="1628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smtClean="0"/>
              <a:t>    </a:t>
            </a:r>
            <a:r>
              <a:rPr lang="ru-RU" sz="4400" smtClean="0">
                <a:solidFill>
                  <a:srgbClr val="FF0000"/>
                </a:solidFill>
              </a:rPr>
              <a:t>ДОЖДЬ</a:t>
            </a:r>
          </a:p>
        </p:txBody>
      </p:sp>
      <p:pic>
        <p:nvPicPr>
          <p:cNvPr id="7172" name="Picture 8" descr="list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37R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252413" y="0"/>
            <a:ext cx="3887788" cy="3573463"/>
          </a:xfrm>
          <a:noFill/>
        </p:spPr>
      </p:pic>
      <p:pic>
        <p:nvPicPr>
          <p:cNvPr id="7175" name="Picture 11" descr="bird1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1196975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 descr="nasek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2781300"/>
            <a:ext cx="2206625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4" descr="37R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088" y="5013325"/>
            <a:ext cx="11525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5" descr="37R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5084763"/>
            <a:ext cx="1049338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97400" y="2565400"/>
            <a:ext cx="4546600" cy="21605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Рогалик, рогалик,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Золотые рожки!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Тучке сел на плечи,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С тучки свесил ножки.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500563" y="5013325"/>
            <a:ext cx="4038600" cy="1549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smtClean="0"/>
              <a:t>     </a:t>
            </a:r>
            <a:r>
              <a:rPr lang="ru-RU" sz="4400" smtClean="0">
                <a:solidFill>
                  <a:srgbClr val="FF0000"/>
                </a:solidFill>
              </a:rPr>
              <a:t>МЕСЯЦ</a:t>
            </a:r>
          </a:p>
        </p:txBody>
      </p:sp>
      <p:pic>
        <p:nvPicPr>
          <p:cNvPr id="8196" name="Picture 8" descr="list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097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2987675" cy="2276475"/>
          </a:xfrm>
          <a:noFill/>
        </p:spPr>
      </p:pic>
      <p:pic>
        <p:nvPicPr>
          <p:cNvPr id="8199" name="Picture 11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125538"/>
            <a:ext cx="736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2781300"/>
            <a:ext cx="863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76250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4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412875"/>
            <a:ext cx="1008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5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708275"/>
            <a:ext cx="9366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6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4652963"/>
            <a:ext cx="936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7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84467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8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5300663"/>
            <a:ext cx="10255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9" descr="звёзд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5876925"/>
            <a:ext cx="936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0" descr="медвед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213100"/>
            <a:ext cx="36718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06925" y="3068638"/>
            <a:ext cx="4537075" cy="25923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Кто-то утром не спеша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Надувает красный шар,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А как выпустит из рук –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Станет вдруг светло вокруг.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43438" y="5949950"/>
            <a:ext cx="4038600" cy="6461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smtClean="0"/>
              <a:t>    </a:t>
            </a:r>
            <a:r>
              <a:rPr lang="ru-RU" sz="4400" smtClean="0">
                <a:solidFill>
                  <a:srgbClr val="FF0000"/>
                </a:solidFill>
              </a:rPr>
              <a:t>СОЛНЦЕ</a:t>
            </a:r>
          </a:p>
        </p:txBody>
      </p:sp>
      <p:pic>
        <p:nvPicPr>
          <p:cNvPr id="9220" name="Picture 8" descr="list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37R5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0"/>
            <a:ext cx="3816350" cy="2924175"/>
          </a:xfrm>
          <a:noFill/>
        </p:spPr>
      </p:pic>
      <p:pic>
        <p:nvPicPr>
          <p:cNvPr id="9223" name="Picture 12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692150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3" descr="butterfly4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1989138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4" descr="d11ew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2852738"/>
            <a:ext cx="21590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5" descr="butterfly4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420938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6" descr="butterfly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933825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7" descr="f5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3850" y="5013325"/>
            <a:ext cx="12001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35600" y="5516563"/>
            <a:ext cx="3178175" cy="11207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СНЕЖИНКА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997200"/>
            <a:ext cx="5076825" cy="25320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Покружилась звёздочка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В воздухе немножко,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Села и растаяла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На моей ладошке.</a:t>
            </a:r>
          </a:p>
        </p:txBody>
      </p:sp>
      <p:pic>
        <p:nvPicPr>
          <p:cNvPr id="21509" name="Picture 5" descr="pic520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420938"/>
            <a:ext cx="27908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37R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85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515778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46529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50847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148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6921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7002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4843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2050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prir9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5573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8" descr="list3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0" descr="click?url=http%3A%2F%2Fwww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76475"/>
            <a:ext cx="128746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21" descr="9eaefbe20ad8741fae5d0f9ee11a388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400" y="5472113"/>
            <a:ext cx="18430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22" descr="9b5ae8e5c6dfbaf1a66dde33fbcf085c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588" y="1916113"/>
            <a:ext cx="1590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5300663"/>
            <a:ext cx="2314575" cy="11207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ЗВЁЗДЫ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2852738"/>
            <a:ext cx="5313363" cy="24495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На чёрный платок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Просыпано просо,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Пришёл петушок,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А склевать-то не просто.</a:t>
            </a:r>
          </a:p>
        </p:txBody>
      </p:sp>
      <p:pic>
        <p:nvPicPr>
          <p:cNvPr id="11268" name="Picture 5" descr="list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2163"/>
            <a:ext cx="37084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list3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0"/>
            <a:ext cx="356393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jiv236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196975"/>
            <a:ext cx="1647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jiv23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492375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09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20161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476250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2060575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4005263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2133600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1628775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988" y="3644900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981075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3357563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2133600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9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2492375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333375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1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4365625"/>
            <a:ext cx="7921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2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2276475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23" descr="звёзд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1268413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4" descr="petushok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950" y="4913313"/>
            <a:ext cx="20510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342</TotalTime>
  <Words>203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Океан</vt:lpstr>
      <vt:lpstr>         «ЯВЛЕНИЯ ПРИРОДЫ В                            ЗАГАДКАХ»</vt:lpstr>
      <vt:lpstr>РАДУГА</vt:lpstr>
      <vt:lpstr>Слайд 3</vt:lpstr>
      <vt:lpstr>Слайд 4</vt:lpstr>
      <vt:lpstr>Слайд 5</vt:lpstr>
      <vt:lpstr>Слайд 6</vt:lpstr>
      <vt:lpstr>Слайд 7</vt:lpstr>
      <vt:lpstr>СНЕЖИНКА</vt:lpstr>
      <vt:lpstr>ЗВЁЗДЫ</vt:lpstr>
      <vt:lpstr>СУМЕРКИ</vt:lpstr>
      <vt:lpstr>РАССВЕТ</vt:lpstr>
      <vt:lpstr>РОСА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«ЯВЛЕНИЯ ПРИРОДЫ»</dc:title>
  <dc:creator>учитель</dc:creator>
  <cp:lastModifiedBy>инна</cp:lastModifiedBy>
  <cp:revision>12</cp:revision>
  <dcterms:created xsi:type="dcterms:W3CDTF">2008-06-06T17:48:39Z</dcterms:created>
  <dcterms:modified xsi:type="dcterms:W3CDTF">2017-04-01T19:12:00Z</dcterms:modified>
</cp:coreProperties>
</file>