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8" r:id="rId2"/>
    <p:sldId id="259" r:id="rId3"/>
    <p:sldId id="280" r:id="rId4"/>
    <p:sldId id="268" r:id="rId5"/>
    <p:sldId id="262" r:id="rId6"/>
    <p:sldId id="281" r:id="rId7"/>
    <p:sldId id="263" r:id="rId8"/>
    <p:sldId id="260" r:id="rId9"/>
    <p:sldId id="269" r:id="rId10"/>
    <p:sldId id="261" r:id="rId11"/>
    <p:sldId id="273" r:id="rId12"/>
    <p:sldId id="272" r:id="rId13"/>
    <p:sldId id="271" r:id="rId14"/>
    <p:sldId id="277" r:id="rId15"/>
    <p:sldId id="264" r:id="rId16"/>
    <p:sldId id="265" r:id="rId17"/>
    <p:sldId id="278" r:id="rId18"/>
    <p:sldId id="266" r:id="rId19"/>
    <p:sldId id="274" r:id="rId20"/>
    <p:sldId id="275" r:id="rId21"/>
    <p:sldId id="27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34" d="100"/>
          <a:sy n="34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7598-D323-4E13-99DE-CBDC3991A8B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B525A-DD22-47BA-9F8C-9D28E48D2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B525A-DD22-47BA-9F8C-9D28E48D2D4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толий\Desktop\hello_html_m7e9181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0"/>
            <a:ext cx="857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«Детский сад комбинированного вида №9»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214950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учитель– логопед  Позднякова О.А.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857364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Дыхательная гимнастика  как одна из </a:t>
            </a:r>
            <a:r>
              <a:rPr lang="ru-RU" sz="4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9288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можно использовать дыхательную гимнастику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2227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с детьми дошкольного возраста дыхательная гимнастика может быть использована в различных режимных моментах: во время  утренней гимнастики;  как часть физкультурного занятия;  после оздоровительного бега; после дневного сна в сочетании с физическими упражнениями; в закаливающих мероприятиях; в любой двигательной деятельности детей; в домашних условиях.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857364"/>
            <a:ext cx="3971924" cy="4451996"/>
          </a:xfrm>
        </p:spPr>
        <p:txBody>
          <a:bodyPr/>
          <a:lstStyle/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      </a:t>
            </a:r>
            <a:r>
              <a:rPr lang="ru-RU" sz="3200" b="1" i="1" dirty="0" smtClean="0">
                <a:solidFill>
                  <a:srgbClr val="FF0000"/>
                </a:solidFill>
              </a:rPr>
              <a:t>«Греем  руки»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вдыхать  через  нос  и  дуть  на  озябшие  руки, плавно  выдыхая  через  рот, как  бы  согревая  руки.</a:t>
            </a:r>
            <a:endParaRPr lang="ru-RU" dirty="0"/>
          </a:p>
        </p:txBody>
      </p:sp>
      <p:pic>
        <p:nvPicPr>
          <p:cNvPr id="4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929198"/>
            <a:ext cx="1228752" cy="16573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000372"/>
            <a:ext cx="4429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«Жук»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сесть, руки  развести  в  стороны, немного  отведя  их  назад, - вдох. Выдыхая, показать, как  долго  жужжит  большой  жук – «ж-ж-ж», одновременно  опуская  руки  вниз.</a:t>
            </a:r>
            <a:endParaRPr lang="ru-RU" sz="2800" dirty="0"/>
          </a:p>
        </p:txBody>
      </p:sp>
      <p:pic>
        <p:nvPicPr>
          <p:cNvPr id="7" name="Picture 2" descr="C:\Documents and Settings\Admin\Рабочий стол\9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1500198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0"/>
            <a:ext cx="86230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 и игровые упражнения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928670"/>
            <a:ext cx="4329114" cy="5214974"/>
          </a:xfrm>
        </p:spPr>
        <p:txBody>
          <a:bodyPr/>
          <a:lstStyle/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« Ворон»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сесть  прямо, быстро  поднять  руки  через  стороны  вверх – </a:t>
            </a:r>
            <a:r>
              <a:rPr lang="ru-RU" dirty="0" smtClean="0"/>
              <a:t>вдох</a:t>
            </a:r>
            <a:r>
              <a:rPr lang="ru-RU" dirty="0" smtClean="0"/>
              <a:t>, медленно  опустить  руки – выдох. Произнести: «кар»!</a:t>
            </a:r>
            <a:endParaRPr lang="ru-RU" dirty="0"/>
          </a:p>
        </p:txBody>
      </p:sp>
      <p:pic>
        <p:nvPicPr>
          <p:cNvPr id="4" name="Picture 2" descr="C:\Documents and Settings\Admin\Рабочий стол\вор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57694"/>
            <a:ext cx="2428892" cy="2071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500175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6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3000396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3143248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«Покатай  карандаш»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вдохнуть  через  нос  и, выдыхая  через  рот, прокатить  по  столу  круглый  карандаш.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3400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 «Задуй  упрямую  свечу»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в  правой  руке  держать  цветные  полоски  бумаги; левую  ладонь  положить  на  живот; вдохнуть  ртом, надуть  живот; затем  длительно  выдыхать, «гасить  свечу».</a:t>
            </a:r>
            <a:endParaRPr lang="ru-RU" sz="2400" dirty="0"/>
          </a:p>
        </p:txBody>
      </p:sp>
      <p:pic>
        <p:nvPicPr>
          <p:cNvPr id="4" name="Picture 3" descr="C:\Documents and Settings\Admin\Рабочий стол\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86124"/>
            <a:ext cx="1357322" cy="33718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286124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«Шарик»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представить  себя  воздушным  шариком; на  счет  1,2,3,4, сделать  четыре  глубоких  вдоха  и  задержать  дыхание. Затем  на  счет  1-5  медленно  выдохнуть.</a:t>
            </a:r>
            <a:endParaRPr lang="ru-RU" sz="2400" dirty="0"/>
          </a:p>
        </p:txBody>
      </p:sp>
      <p:pic>
        <p:nvPicPr>
          <p:cNvPr id="6" name="Picture 2" descr="C:\Documents and Settings\Admin\Рабочий стол\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178595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vsdistonia.ru/wp-content/uploads/2014/06/12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1718">
            <a:off x="699746" y="1109780"/>
            <a:ext cx="2754216" cy="204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doktora.net/file/image/2012/02/63366/kakoy-dolzhna-byit-dyihatelnaya-gimnastika-dlya-rebenka-680x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4272">
            <a:off x="4486902" y="1189640"/>
            <a:ext cx="3294880" cy="234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logoped-dou-67.ucoz.ru/statiy/9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4871">
            <a:off x="571472" y="4214818"/>
            <a:ext cx="2643206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education.simcat.ru/dou148/img/1446233059_3_Devochka_duet_na_igrushku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4417">
            <a:off x="4071934" y="4214818"/>
            <a:ext cx="3672409" cy="23523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 rot="21091927">
            <a:off x="569882" y="706999"/>
            <a:ext cx="332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«Воздушные пузыри»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436866">
            <a:off x="5700630" y="832195"/>
            <a:ext cx="252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«Надуй шарик»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78359">
            <a:off x="704820" y="3543841"/>
            <a:ext cx="251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«Сдуй пушинки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rot="583525">
            <a:off x="5067710" y="3617192"/>
            <a:ext cx="190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«Вертушка»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Картотеки дыхательных гимнастик</a:t>
            </a:r>
            <a:endParaRPr lang="ru-RU" dirty="0">
              <a:latin typeface="+mn-lt"/>
            </a:endParaRPr>
          </a:p>
        </p:txBody>
      </p:sp>
      <p:pic>
        <p:nvPicPr>
          <p:cNvPr id="2050" name="Picture 2" descr="C:\Users\Анатолий\Desktop\,,,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Дыхательные тренажеры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атолий\Pictures\2017-03-27\20170324_112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Пособия, направленные на развитие воздушной струи</a:t>
            </a:r>
            <a:endParaRPr lang="ru-RU" dirty="0"/>
          </a:p>
        </p:txBody>
      </p:sp>
      <p:pic>
        <p:nvPicPr>
          <p:cNvPr id="4" name="Picture 2" descr="C:\Users\Анатолий\Pictures\2016-10-17 (2)\IMG_3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000396" cy="321471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1" descr="C:\Users\Анатолий\Pictures\2016-10-17 (2)\IMG_3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322670" cy="250033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6146" name="Picture 2" descr="C:\Users\Анатолий\Desktop\netraditsionnoe-oborudovanie-dlya-provedeniya-fizo-v-detskom-71304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71942"/>
            <a:ext cx="3143272" cy="201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Анатолий\Desktop\219242277_w640_h640_cid836124_pid152133291-c4ebc1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857628"/>
            <a:ext cx="2428892" cy="278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Анатолий\Desktop\87929d5dd0dcf808cfd3fc0871b77d21_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10631"/>
            <a:ext cx="2071702" cy="2109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Дыхательные тренажеры на лексические темы</a:t>
            </a:r>
            <a:endParaRPr lang="ru-RU" dirty="0"/>
          </a:p>
        </p:txBody>
      </p:sp>
      <p:pic>
        <p:nvPicPr>
          <p:cNvPr id="2050" name="Picture 2" descr="C:\Users\Анатолий\Pictures\2017-03-27\20170322_0826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15733">
            <a:off x="231021" y="2346779"/>
            <a:ext cx="2948637" cy="298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натолий\Pictures\2017-03-27\20170322_082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5098">
            <a:off x="5476433" y="2554272"/>
            <a:ext cx="3571900" cy="2777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rot="21109969">
            <a:off x="861836" y="1743956"/>
            <a:ext cx="167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«Зима»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 rot="546601">
            <a:off x="6750506" y="1987374"/>
            <a:ext cx="185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«Осень»</a:t>
            </a:r>
            <a:endParaRPr lang="ru-RU" sz="2400" dirty="0"/>
          </a:p>
        </p:txBody>
      </p:sp>
      <p:pic>
        <p:nvPicPr>
          <p:cNvPr id="2052" name="Picture 4" descr="C:\Users\Анатолий\Pictures\2017-03-27\20170324_105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714488"/>
            <a:ext cx="2214578" cy="206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Анатолий\Pictures\2017-03-27\20170323_154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357694"/>
            <a:ext cx="3000396" cy="229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099828">
            <a:off x="413920" y="623452"/>
            <a:ext cx="321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«Цветы. Насекомые»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Анатолий\Pictures\2017-03-27\20170323_17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69242">
            <a:off x="-4314" y="1741670"/>
            <a:ext cx="2647084" cy="1841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Анатолий\Pictures\2017-03-27\20170323_17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15059">
            <a:off x="5906876" y="1626855"/>
            <a:ext cx="3238020" cy="2391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 rot="425972">
            <a:off x="6923821" y="372974"/>
            <a:ext cx="188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«Деревья»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7" name="Picture 5" descr="C:\Users\Анатолий\Pictures\2017-03-27\20170321_130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2729822" cy="250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Анатолий\Pictures\2017-03-27\20170324_091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50421">
            <a:off x="617691" y="4546373"/>
            <a:ext cx="2587981" cy="186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714744" y="928670"/>
            <a:ext cx="157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«Космос»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9" name="Picture 7" descr="C:\Users\Анатолий\Pictures\2017-03-27\20170323_1705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429132"/>
            <a:ext cx="3714776" cy="213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61436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</a:t>
            </a:r>
            <a:r>
              <a:rPr lang="ru-RU" dirty="0" smtClean="0">
                <a:solidFill>
                  <a:srgbClr val="7030A0"/>
                </a:solidFill>
                <a:cs typeface="Times New Roman" pitchFamily="18" charset="0"/>
              </a:rPr>
              <a:t>За последние годы  резко ухудшилось и состояние здоровья детей первых семи лет жизни. Анализ детской заболеваемости в дошкольных учреждениях показывает, что лидерами являются заболевания, передающиеся воздушно-капельным путем — ОРВИ, ОРЗ.   Поэтому целесообразно с раннего возраста уделять должное внимание   укреплению и  оздоровлению организма. Значительную роль в этом   играет дыхательная гимнастика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Documents and Settings\Admin\Рабочий стол\a9676be5a5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4517">
            <a:off x="5792023" y="4144304"/>
            <a:ext cx="266655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толий\Pictures\2017-03-27\20170327_101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646" y="3714752"/>
            <a:ext cx="2900354" cy="242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Анатолий\Pictures\2017-03-27\20170327_083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85794"/>
            <a:ext cx="4214842" cy="299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86380" y="214290"/>
            <a:ext cx="196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«Посуда»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101" name="Picture 5" descr="C:\Users\Анатолий\Pictures\2017-03-27\20170323_174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1185">
            <a:off x="220173" y="1169676"/>
            <a:ext cx="4176922" cy="265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20986445">
            <a:off x="480946" y="542012"/>
            <a:ext cx="3444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«Домашние животные»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C:\Users\Анатолий\Pictures\2017-03-27\20170324_0917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214686"/>
            <a:ext cx="3159148" cy="2353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Анатолий\Desktop\20170330_1548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2513">
            <a:off x="371909" y="4014129"/>
            <a:ext cx="3275794" cy="2385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толий\Pictures\2017-03-27\20170321_084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39530">
            <a:off x="367479" y="1216142"/>
            <a:ext cx="3643434" cy="2538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rot="21172684">
            <a:off x="494698" y="599195"/>
            <a:ext cx="409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«Перелетные птицы»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Анатолий\Pictures\2017-03-27\20170322_083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1138">
            <a:off x="4240247" y="1140610"/>
            <a:ext cx="419960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rot="1140495">
            <a:off x="6098037" y="385130"/>
            <a:ext cx="151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«Грибы»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7" y="3857628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Морские обитатели»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Анатолий\Desktop\20170330_184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8965">
            <a:off x="1000100" y="4286256"/>
            <a:ext cx="2643206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Анатолий\Desktop\20170330_184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429132"/>
            <a:ext cx="2928958" cy="203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357686" y="3982998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Воздушный транспорт»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толий\Desktop\hello_html_m7e9181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1" y="2928934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    А.Н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Стрельникова</a:t>
            </a:r>
            <a:r>
              <a:rPr lang="ru-RU" sz="3600" dirty="0" smtClean="0"/>
              <a:t> утверждала: «Люди плохо дышат, говорят, кричат и поют, потому что болеют, а болеют потому что не умеют правильно дышать. Научите их этому – и болезнь отступит».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642918"/>
            <a:ext cx="4714908" cy="26432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Регулярные  занятия  дыхательной  гимнастикой  способствуют  воспитанию  правильного  речевого  дыхания  с  удлиненным  постепенным  вдохом, профилактике  болезней  дыхательных  путей.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643314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Правильное  носовое  дыхание  способствует  тренировке  дыхательной  мускулатуры, улучшает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 мозговое  кровообращение, препятствует  разрастанию  аденоидов, предохраняет  от  переохлаждения.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atic5.depositphotos.com/1007989/413/i/950/depositphotos_4132844-Blowing-Bubbl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342902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 descr="C:\Documents and Settings\Admin\Рабочий стол\8ec4ae04244df48c2c49681d30396bc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14752"/>
            <a:ext cx="221457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Правильное речевое дыхание – это основа нормального звукопроизношения, речи в целом. Некоторые звуки требуют энергичного, сильного выдоха, направленной воздушной струи. Поэтому дыхательная гимнастика занимает важное место и в логопедической работе.</a:t>
            </a:r>
          </a:p>
          <a:p>
            <a:endParaRPr lang="ru-RU" dirty="0"/>
          </a:p>
        </p:txBody>
      </p:sp>
      <p:pic>
        <p:nvPicPr>
          <p:cNvPr id="4" name="Рисунок 3" descr="http://razdeti.ru/images/25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071942"/>
            <a:ext cx="300039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Сначала </a:t>
            </a:r>
            <a:r>
              <a:rPr lang="ru-RU" dirty="0" smtClean="0"/>
              <a:t>учим детей общим дыхательным упражнениям: </a:t>
            </a:r>
            <a:br>
              <a:rPr lang="ru-RU" dirty="0" smtClean="0"/>
            </a:br>
            <a:r>
              <a:rPr lang="ru-RU" dirty="0" smtClean="0"/>
              <a:t> 1. учим </a:t>
            </a:r>
            <a:r>
              <a:rPr lang="ru-RU" dirty="0" smtClean="0"/>
              <a:t>дышать при закрытом рте: тренируем носовой выдох. </a:t>
            </a:r>
            <a:br>
              <a:rPr lang="ru-RU" dirty="0" smtClean="0"/>
            </a:br>
            <a:r>
              <a:rPr lang="ru-RU" dirty="0" smtClean="0"/>
              <a:t> 2. затем </a:t>
            </a:r>
            <a:r>
              <a:rPr lang="ru-RU" dirty="0" smtClean="0"/>
              <a:t>тренируем ротовой выдох, закрывая при этом ноздри. </a:t>
            </a:r>
            <a:br>
              <a:rPr lang="ru-RU" dirty="0" smtClean="0"/>
            </a:br>
            <a:r>
              <a:rPr lang="ru-RU" dirty="0" smtClean="0"/>
              <a:t> 3. Учим </a:t>
            </a:r>
            <a:r>
              <a:rPr lang="ru-RU" dirty="0" smtClean="0"/>
              <a:t>задерживать дыхание на 1-2 секунды. 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4.  </a:t>
            </a:r>
            <a:r>
              <a:rPr lang="ru-RU" dirty="0" smtClean="0"/>
              <a:t>На следующем этапе учим направленной воздушной струе (помним, что воздух должен проходить по середине языка, щёки при этом не надуваются).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Этапы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в работе по развитию </a:t>
            </a:r>
            <a:r>
              <a:rPr lang="ru-RU" dirty="0" smtClean="0">
                <a:latin typeface="+mn-lt"/>
              </a:rPr>
              <a:t>речевого </a:t>
            </a:r>
            <a:r>
              <a:rPr lang="ru-RU" dirty="0" smtClean="0">
                <a:latin typeface="+mn-lt"/>
              </a:rPr>
              <a:t>дыхания</a:t>
            </a:r>
            <a:r>
              <a:rPr lang="en-US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997839"/>
            <a:ext cx="81439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Дыхательно-голосовые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и упражнения на материале гласных и согласных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звуков.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Дыхательное – голосовые игры и упражнения на материале слогов.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Дыхательно-голосовые игры и упражнения на материале слов, предложений, фраз.</a:t>
            </a:r>
          </a:p>
          <a:p>
            <a:pPr marL="342900" indent="-342900" algn="ctr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3572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проведения дыхательной гимнастики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1.Перед проведением дыхательной гимнастики необходимо вытереть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пыль в помещении, проветрить его.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2.Упражнения рекомендуется выполнять в свободной одежде, которая не стесняет движения.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 выполнении дыхательных упражнений не следует переутомлять ребёнка ( длительность выполнения упражнений не больше 5 минут), следите за тем, чтобы ребёнок не напрягал плечи, шею. 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4.Дыхательную гимнастику не рекомендуется проводить после приема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пищи. Лучше, чтобы между занятиями и последним приемом пищи прошел хотя бы час, еще лучше, если занятия проводятся натощак.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Все дыхательные упражнения проводятся плавно, под счёт или музыку.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Дозируйте количество и темп проведения упражнений. 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Дыхательная гимнастика проводится с детьми в игровой 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форме.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Противопоказания к проведению дыхательной гимнастики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9480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Дыхательную гимнастику нельзя проводить с детьми, имеющими травму головного мозга, позвоночника, при кровотечениях, при высоком артериальном и внутричерепном давлении, пороках сердца и при некоторых других заболеваниях! </a:t>
            </a:r>
          </a:p>
          <a:p>
            <a:endParaRPr lang="ru-RU" dirty="0"/>
          </a:p>
        </p:txBody>
      </p:sp>
      <p:pic>
        <p:nvPicPr>
          <p:cNvPr id="4" name="Picture 2" descr="C:\Documents and Settings\Admin\Рабочий стол\J023273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500570"/>
            <a:ext cx="1500198" cy="16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2051</TotalTime>
  <Words>664</Words>
  <Application>Microsoft Office PowerPoint</Application>
  <PresentationFormat>Экран (4:3)</PresentationFormat>
  <Paragraphs>57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Слайд 5</vt:lpstr>
      <vt:lpstr>С чего начать?</vt:lpstr>
      <vt:lpstr>Этапы в работе по развитию речевого дыхания </vt:lpstr>
      <vt:lpstr>Правила проведения дыхательной гимнастики</vt:lpstr>
      <vt:lpstr>Противопоказания к проведению дыхательной гимнастики</vt:lpstr>
      <vt:lpstr>Когда можно использовать дыхательную гимнастику</vt:lpstr>
      <vt:lpstr>Слайд 11</vt:lpstr>
      <vt:lpstr>Слайд 12</vt:lpstr>
      <vt:lpstr>Слайд 13</vt:lpstr>
      <vt:lpstr>Слайд 14</vt:lpstr>
      <vt:lpstr>Картотеки дыхательных гимнастик</vt:lpstr>
      <vt:lpstr>Дыхательные тренажеры </vt:lpstr>
      <vt:lpstr>Пособия, направленные на развитие воздушной струи</vt:lpstr>
      <vt:lpstr>Дыхательные тренажеры на лексические темы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 Ивонин</dc:creator>
  <cp:lastModifiedBy>Анатолий Ивонин</cp:lastModifiedBy>
  <cp:revision>29</cp:revision>
  <dcterms:created xsi:type="dcterms:W3CDTF">2017-03-28T19:12:04Z</dcterms:created>
  <dcterms:modified xsi:type="dcterms:W3CDTF">2017-04-01T20:45:42Z</dcterms:modified>
</cp:coreProperties>
</file>