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6" r:id="rId3"/>
    <p:sldId id="258" r:id="rId4"/>
    <p:sldId id="286" r:id="rId5"/>
    <p:sldId id="259" r:id="rId6"/>
    <p:sldId id="287" r:id="rId7"/>
    <p:sldId id="265" r:id="rId8"/>
    <p:sldId id="288" r:id="rId9"/>
    <p:sldId id="261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60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D4E6-D804-4F3D-8543-65817A553B2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E2FC-3BFE-48E0-8EFA-B7DB4FCE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E2FC-3BFE-48E0-8EFA-B7DB4FCE3D7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s00.infourok.ru/images/doc/220/9966/2/img1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s00.infourok.ru/images/doc/220/9966/2/img15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s00.infourok.ru/images/doc/220/9966/2/img17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s00.infourok.ru/images/doc/220/9966/2/img1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s00.infourok.ru/images/doc/220/9966/2/img2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ipart.net.ua/images/clip123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s00.infourok.ru/images/doc/220/9966/2/img2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s00.infourok.ru/images/doc/220/9966/2/img2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s00.infourok.ru/images/doc/220/9966/2/img27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s00.infourok.ru/images/doc/220/9966/2/img28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ipart.net.ua/images/clip12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s00.infourok.ru/images/doc/220/9966/2/img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s00.infourok.ru/images/doc/220/9966/2/img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s00.infourok.ru/images/doc/220/9966/2/img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152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870" y="1"/>
            <a:ext cx="92468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занятие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тему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«Число и цифра 10»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13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53816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Мчит новый заяц: путь мне шире!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- Ну, стало быть, их уже четыре.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1592817" cy="2167098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6372200" y="4221088"/>
            <a:ext cx="1872208" cy="2451641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361723"/>
            <a:ext cx="1872208" cy="2496277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755576" y="1340768"/>
            <a:ext cx="1872208" cy="245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15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0757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Ба! Вот бежит один опять. Теперь уж зайцев будет ...пять!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1592817" cy="2167098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6372200" y="4221088"/>
            <a:ext cx="1872208" cy="2451641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361723"/>
            <a:ext cx="1872208" cy="2496277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755576" y="1340768"/>
            <a:ext cx="1872208" cy="2451641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1592817" cy="216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17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Спешит еще один из рощи - Так значит... шесть. Чего же проще!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1592817" cy="2167098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44008" y="4406359"/>
            <a:ext cx="1872208" cy="2451641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361723"/>
            <a:ext cx="1872208" cy="2496277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7544" y="1340768"/>
            <a:ext cx="1872208" cy="2451641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88840"/>
            <a:ext cx="1592817" cy="2167098"/>
          </a:xfrm>
          <a:prstGeom prst="rect">
            <a:avLst/>
          </a:prstGeom>
        </p:spPr>
      </p:pic>
      <p:pic>
        <p:nvPicPr>
          <p:cNvPr id="11" name="Рисунок 10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980728"/>
            <a:ext cx="1872208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19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1592817" cy="2167098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44008" y="4406359"/>
            <a:ext cx="1872208" cy="2451641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361723"/>
            <a:ext cx="1872208" cy="2496277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7544" y="1340768"/>
            <a:ext cx="1872208" cy="2451641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88840"/>
            <a:ext cx="1592817" cy="2167098"/>
          </a:xfrm>
          <a:prstGeom prst="rect">
            <a:avLst/>
          </a:prstGeom>
        </p:spPr>
      </p:pic>
      <p:pic>
        <p:nvPicPr>
          <p:cNvPr id="11" name="Рисунок 10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980728"/>
            <a:ext cx="1872208" cy="2496277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-2233"/>
            <a:ext cx="8446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прибежал еще косой – Так зайцев - семь, ведь он седьмой.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592817" cy="216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21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1592817" cy="2167098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44008" y="4406359"/>
            <a:ext cx="1872208" cy="2451641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361723"/>
            <a:ext cx="1872208" cy="2496277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467544" y="1340768"/>
            <a:ext cx="1872208" cy="2451641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88840"/>
            <a:ext cx="1592817" cy="2167098"/>
          </a:xfrm>
          <a:prstGeom prst="rect">
            <a:avLst/>
          </a:prstGeom>
        </p:spPr>
      </p:pic>
      <p:pic>
        <p:nvPicPr>
          <p:cNvPr id="11" name="Рисунок 10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980728"/>
            <a:ext cx="1872208" cy="2496277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8740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ним одного еще попросим, Тогда всех зайцев станет ... восемь.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592817" cy="2167098"/>
          </a:xfrm>
          <a:prstGeom prst="rect">
            <a:avLst/>
          </a:prstGeom>
        </p:spPr>
      </p:pic>
      <p:pic>
        <p:nvPicPr>
          <p:cNvPr id="13" name="Рисунок 12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7271792" y="1268760"/>
            <a:ext cx="1872208" cy="245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а 44 из 11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olnyshko_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82613" y="4221088"/>
            <a:ext cx="52867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Улыбнитесь!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23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0305"/>
            <a:ext cx="1475656" cy="2007695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3779912" y="4783535"/>
            <a:ext cx="1584176" cy="2074465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841776"/>
            <a:ext cx="1512168" cy="2016224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179512" y="2348880"/>
            <a:ext cx="1584176" cy="2074465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276872"/>
            <a:ext cx="1592817" cy="2167098"/>
          </a:xfrm>
          <a:prstGeom prst="rect">
            <a:avLst/>
          </a:prstGeom>
        </p:spPr>
      </p:pic>
      <p:pic>
        <p:nvPicPr>
          <p:cNvPr id="11" name="Рисунок 10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204864"/>
            <a:ext cx="1584176" cy="2112234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"/>
            <a:ext cx="5528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Прыг - новый заяц. Так вас тут … девять?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690902"/>
            <a:ext cx="1592817" cy="2167098"/>
          </a:xfrm>
          <a:prstGeom prst="rect">
            <a:avLst/>
          </a:prstGeom>
        </p:spPr>
      </p:pic>
      <p:pic>
        <p:nvPicPr>
          <p:cNvPr id="13" name="Рисунок 12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6372200" y="2204864"/>
            <a:ext cx="1620688" cy="2122278"/>
          </a:xfrm>
          <a:prstGeom prst="rect">
            <a:avLst/>
          </a:prstGeom>
        </p:spPr>
      </p:pic>
      <p:pic>
        <p:nvPicPr>
          <p:cNvPr id="14" name="Рисунок 13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76672"/>
            <a:ext cx="1440160" cy="192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25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0305"/>
            <a:ext cx="1475656" cy="2007695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3779912" y="4783535"/>
            <a:ext cx="1584176" cy="2074465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841776"/>
            <a:ext cx="1512168" cy="2016224"/>
          </a:xfrm>
          <a:prstGeom prst="rect">
            <a:avLst/>
          </a:prstGeom>
        </p:spPr>
      </p:pic>
      <p:pic>
        <p:nvPicPr>
          <p:cNvPr id="7" name="Рисунок 6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179512" y="2348880"/>
            <a:ext cx="1584176" cy="2074465"/>
          </a:xfrm>
          <a:prstGeom prst="rect">
            <a:avLst/>
          </a:prstGeom>
        </p:spPr>
      </p:pic>
      <p:pic>
        <p:nvPicPr>
          <p:cNvPr id="9" name="Рисунок 8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276872"/>
            <a:ext cx="1592817" cy="2167098"/>
          </a:xfrm>
          <a:prstGeom prst="rect">
            <a:avLst/>
          </a:prstGeom>
        </p:spPr>
      </p:pic>
      <p:pic>
        <p:nvPicPr>
          <p:cNvPr id="11" name="Рисунок 10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204864"/>
            <a:ext cx="1584176" cy="2112234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"/>
            <a:ext cx="8078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вот бежит еще один. Примчал и молвил. Нас тут ...десять!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690902"/>
            <a:ext cx="1592817" cy="2167098"/>
          </a:xfrm>
          <a:prstGeom prst="rect">
            <a:avLst/>
          </a:prstGeom>
        </p:spPr>
      </p:pic>
      <p:pic>
        <p:nvPicPr>
          <p:cNvPr id="13" name="Рисунок 12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6372200" y="2204864"/>
            <a:ext cx="1620688" cy="2122278"/>
          </a:xfrm>
          <a:prstGeom prst="rect">
            <a:avLst/>
          </a:prstGeom>
        </p:spPr>
      </p:pic>
      <p:pic>
        <p:nvPicPr>
          <p:cNvPr id="14" name="Рисунок 13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76672"/>
            <a:ext cx="1440160" cy="1920213"/>
          </a:xfrm>
          <a:prstGeom prst="rect">
            <a:avLst/>
          </a:prstGeom>
        </p:spPr>
      </p:pic>
      <p:pic>
        <p:nvPicPr>
          <p:cNvPr id="15" name="Рисунок 14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3635896" y="476672"/>
            <a:ext cx="1440160" cy="188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27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зминутка Зайцу холодно сидеть, Нужно лапочки погреть. Лапки вверх, лапки вниз,">
            <a:hlinkClick r:id="rId2" tooltip="&quot;Физминутка Зайцу холодно сидеть, Нужно лапочки погреть. Лапки вверх, лапки вн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2811_1826_Saik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lide0014_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04339" cy="13919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slide0014_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2104339" cy="13919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982" y="-243408"/>
            <a:ext cx="1758018" cy="2386583"/>
          </a:xfrm>
          <a:prstGeom prst="rect">
            <a:avLst/>
          </a:prstGeom>
        </p:spPr>
      </p:pic>
      <p:pic>
        <p:nvPicPr>
          <p:cNvPr id="16" name="Рисунок 15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-243408"/>
            <a:ext cx="1758018" cy="2386583"/>
          </a:xfrm>
          <a:prstGeom prst="rect">
            <a:avLst/>
          </a:prstGeom>
        </p:spPr>
      </p:pic>
      <p:pic>
        <p:nvPicPr>
          <p:cNvPr id="17" name="Рисунок 16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1758018" cy="2386583"/>
          </a:xfrm>
          <a:prstGeom prst="rect">
            <a:avLst/>
          </a:prstGeom>
        </p:spPr>
      </p:pic>
      <p:pic>
        <p:nvPicPr>
          <p:cNvPr id="18" name="Рисунок 17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365104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132856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16832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Рисунок 22" descr="1307422294_kartinka-ptitsyi-solov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0953" y="4221088"/>
            <a:ext cx="2403047" cy="19971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1307422294_kartinka-ptitsyi-solov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44824"/>
            <a:ext cx="2403047" cy="19971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67544" y="908720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1124744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980728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12360" y="119675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2852936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42423" y="2967335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299695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5445224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5301208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5373216"/>
            <a:ext cx="1133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44 из 11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908720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872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492896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44824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268760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708920"/>
            <a:ext cx="2399443" cy="1096888"/>
          </a:xfrm>
          <a:prstGeom prst="rect">
            <a:avLst/>
          </a:prstGeom>
        </p:spPr>
      </p:pic>
      <p:pic>
        <p:nvPicPr>
          <p:cNvPr id="11" name="Рисунок 10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692696"/>
            <a:ext cx="2399443" cy="1096888"/>
          </a:xfrm>
          <a:prstGeom prst="rect">
            <a:avLst/>
          </a:prstGeom>
        </p:spPr>
      </p:pic>
      <p:pic>
        <p:nvPicPr>
          <p:cNvPr id="12" name="Рисунок 11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628800"/>
            <a:ext cx="2399443" cy="1096888"/>
          </a:xfrm>
          <a:prstGeom prst="rect">
            <a:avLst/>
          </a:prstGeom>
        </p:spPr>
      </p:pic>
      <p:pic>
        <p:nvPicPr>
          <p:cNvPr id="13" name="Рисунок 12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2399443" cy="10968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90996" y="4725144"/>
            <a:ext cx="32175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+1 =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0377" y="4725144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Рисунок 15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728192" cy="17281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20611_Fyre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Посмотрите моя любимая полянка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зайчиков ты видишь на полянке?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Правильно! Нисколько  …Ноль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7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53521_Cottingley____by_louvre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33010"/>
            <a:ext cx="8846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Бежал зайчик вдоль равнин, Значит, зайчик был... один.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ssFLFVBbeR8.jpg"/>
          <p:cNvPicPr>
            <a:picLocks noChangeAspect="1"/>
          </p:cNvPicPr>
          <p:nvPr/>
        </p:nvPicPr>
        <p:blipFill>
          <a:blip r:embed="rId3" cstate="print"/>
          <a:srcRect t="8001" r="34250" b="5901"/>
          <a:stretch>
            <a:fillRect/>
          </a:stretch>
        </p:blipFill>
        <p:spPr>
          <a:xfrm>
            <a:off x="899592" y="3212976"/>
            <a:ext cx="2088232" cy="273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9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20611_Fyre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33010"/>
            <a:ext cx="9212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нему зайчиха прибежала, Тогда всего ... два зайца стало.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sFLFVBbeR8.jpg"/>
          <p:cNvPicPr>
            <a:picLocks noChangeAspect="1"/>
          </p:cNvPicPr>
          <p:nvPr/>
        </p:nvPicPr>
        <p:blipFill>
          <a:blip r:embed="rId3" cstate="print"/>
          <a:srcRect t="8001" r="34250" b="5901"/>
          <a:stretch>
            <a:fillRect/>
          </a:stretch>
        </p:blipFill>
        <p:spPr>
          <a:xfrm>
            <a:off x="5940152" y="3645024"/>
            <a:ext cx="2088232" cy="2734523"/>
          </a:xfrm>
          <a:prstGeom prst="rect">
            <a:avLst/>
          </a:prstGeom>
        </p:spPr>
      </p:pic>
      <p:pic>
        <p:nvPicPr>
          <p:cNvPr id="8" name="Рисунок 7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92892"/>
            <a:ext cx="1872208" cy="2547222"/>
          </a:xfrm>
          <a:prstGeom prst="rect">
            <a:avLst/>
          </a:prstGeom>
        </p:spPr>
      </p:pic>
      <p:pic>
        <p:nvPicPr>
          <p:cNvPr id="9" name="Рисунок 8" descr="ssFLFVBbeR8.jpg"/>
          <p:cNvPicPr>
            <a:picLocks noChangeAspect="1"/>
          </p:cNvPicPr>
          <p:nvPr/>
        </p:nvPicPr>
        <p:blipFill>
          <a:blip r:embed="rId3" cstate="print"/>
          <a:srcRect t="8001" r="34250" b="5901"/>
          <a:stretch>
            <a:fillRect/>
          </a:stretch>
        </p:blipFill>
        <p:spPr>
          <a:xfrm>
            <a:off x="5940152" y="3717032"/>
            <a:ext cx="2088232" cy="273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0/9966/2/310/img11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33010"/>
            <a:ext cx="9283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один к ним сел, смотри: Теперь уж зайцев стало ... три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92892"/>
            <a:ext cx="1872208" cy="2547222"/>
          </a:xfrm>
          <a:prstGeom prst="rect">
            <a:avLst/>
          </a:prstGeom>
        </p:spPr>
      </p:pic>
      <p:pic>
        <p:nvPicPr>
          <p:cNvPr id="8" name="Рисунок 7" descr="ssFLFVBbeR8.jpg"/>
          <p:cNvPicPr>
            <a:picLocks noChangeAspect="1"/>
          </p:cNvPicPr>
          <p:nvPr/>
        </p:nvPicPr>
        <p:blipFill>
          <a:blip r:embed="rId5" cstate="print"/>
          <a:srcRect t="8001" r="34250" b="5901"/>
          <a:stretch>
            <a:fillRect/>
          </a:stretch>
        </p:blipFill>
        <p:spPr>
          <a:xfrm>
            <a:off x="5940152" y="3717032"/>
            <a:ext cx="2088232" cy="2734523"/>
          </a:xfrm>
          <a:prstGeom prst="rect">
            <a:avLst/>
          </a:prstGeom>
        </p:spPr>
      </p:pic>
      <p:pic>
        <p:nvPicPr>
          <p:cNvPr id="10" name="Рисунок 9" descr="x_900d06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073690"/>
            <a:ext cx="2088232" cy="27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189</Words>
  <Application>Microsoft Office PowerPoint</Application>
  <PresentationFormat>Экран (4:3)</PresentationFormat>
  <Paragraphs>38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53</cp:revision>
  <dcterms:modified xsi:type="dcterms:W3CDTF">2016-03-16T12:48:36Z</dcterms:modified>
</cp:coreProperties>
</file>