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0" r:id="rId6"/>
    <p:sldId id="261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6000">
        <p14:vortex dir="r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6000">
        <p14:vortex dir="r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6000">
        <p14:vortex dir="r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6000">
        <p14:vortex dir="r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6000">
        <p14:vortex dir="r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6000">
        <p14:vortex dir="r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6000">
        <p14:vortex dir="r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6000">
        <p14:vortex dir="r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6000">
        <p14:vortex dir="r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6000">
        <p14:vortex dir="r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6000">
        <p14:vortex dir="r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4000" advClick="0" advTm="6000">
        <p14:vortex dir="r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ОГРАММЫ\Средняя группа. Конспект + CD\СЛУШАНИЕ\колдун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93" y="188640"/>
            <a:ext cx="2781370" cy="369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24128" y="4581128"/>
            <a:ext cx="3096344" cy="882119"/>
          </a:xfrm>
        </p:spPr>
        <p:txBody>
          <a:bodyPr>
            <a:normAutofit fontScale="70000" lnSpcReduction="20000"/>
          </a:bodyPr>
          <a:lstStyle/>
          <a:p>
            <a:r>
              <a:rPr lang="ru-RU" sz="8800" dirty="0" smtClean="0">
                <a:solidFill>
                  <a:schemeClr val="bg1"/>
                </a:solidFill>
              </a:rPr>
              <a:t> Колдун</a:t>
            </a:r>
            <a:endParaRPr lang="ru-RU" sz="8800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55976" y="2417838"/>
            <a:ext cx="4534272" cy="1947266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Георгий </a:t>
            </a:r>
            <a:r>
              <a:rPr lang="ru-RU" dirty="0" smtClean="0">
                <a:solidFill>
                  <a:schemeClr val="bg1"/>
                </a:solidFill>
              </a:rPr>
              <a:t>       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Свиридов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29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6000">
        <p14:vortex dir="r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ОГРАММЫ\Средняя группа. Конспект + CD\СЛУШАНИЕ\колдун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viridov+G+V+11+Koldun_muzlishko.r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885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6000">
        <p14:vortex dir="r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ПРОГРАММЫ\Средняя группа. Конспект + CD\СЛУШАНИЕ\колдун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391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6000">
        <p14:vortex dir="r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ПРОГРАММЫ\Средняя группа. Конспект + CD\СЛУШАНИЕ\колдун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560" y="-17868"/>
            <a:ext cx="9190517" cy="687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520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6000">
        <p14:vortex dir="r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ПРОГРАММЫ\Средняя группа. Конспект + CD\СЛУШАНИЕ\zcM0PRL3HU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96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6000">
        <p14:vortex dir="r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ПРОГРАММЫ\Средняя группа. Конспект + CD\СЛУШАНИЕ\Ze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0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562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6000">
        <p14:vortex dir="r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ПРОГРАММЫ\Средняя группа. Конспект + CD\СЛУШАНИЕ\колдун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8"/>
          <a:stretch/>
        </p:blipFill>
        <p:spPr bwMode="auto">
          <a:xfrm>
            <a:off x="5436096" y="-31723"/>
            <a:ext cx="3722293" cy="69335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ПРОГРАММЫ\Средняя группа. Конспект + CD\СЛУШАНИЕ\колдун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9" t="9039" r="9091" b="10961"/>
          <a:stretch/>
        </p:blipFill>
        <p:spPr bwMode="auto">
          <a:xfrm>
            <a:off x="0" y="0"/>
            <a:ext cx="5716107" cy="69018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177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6000">
        <p14:vortex dir="r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ПРОГРАММЫ\Средняя группа. Конспект + CD\СЛУШАНИЕ\denezhnoe-ze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05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6000">
        <p14:vortex dir="r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844824"/>
            <a:ext cx="5472608" cy="2592288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/>
              <a:t>Презентацию составила музыкальный руководитель МБДОУ «Детский сад № 12 «Светлячок» г. Куса» </a:t>
            </a:r>
            <a:r>
              <a:rPr lang="ru-RU" sz="2400" dirty="0" err="1" smtClean="0"/>
              <a:t>Владельщикова</a:t>
            </a: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 smtClean="0"/>
              <a:t>Светлана Анатольевна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47583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6000">
        <p14:vortex dir="r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73</TotalTime>
  <Words>21</Words>
  <Application>Microsoft Office PowerPoint</Application>
  <PresentationFormat>Экран (4:3)</PresentationFormat>
  <Paragraphs>3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Георгий            Свиридов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Презентацию составила музыкальный руководитель МБДОУ «Детский сад № 12 «Светлячок» г. Куса» Владельщикова  Светлана Анатольевна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Георгий Свиридов</dc:title>
  <dc:creator>Lenovo</dc:creator>
  <cp:lastModifiedBy>Lenovo</cp:lastModifiedBy>
  <cp:revision>9</cp:revision>
  <dcterms:created xsi:type="dcterms:W3CDTF">2019-01-29T06:01:24Z</dcterms:created>
  <dcterms:modified xsi:type="dcterms:W3CDTF">2019-01-30T06:46:46Z</dcterms:modified>
</cp:coreProperties>
</file>