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9" r:id="rId11"/>
    <p:sldId id="270" r:id="rId12"/>
    <p:sldId id="267" r:id="rId13"/>
    <p:sldId id="268" r:id="rId14"/>
    <p:sldId id="271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67" autoAdjust="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Город Мастеров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muzyka-iz-k-f-gost-ya-iz-buduschego--moskva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600" y="2165350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6"/>
          <a:stretch/>
        </p:blipFill>
        <p:spPr bwMode="auto">
          <a:xfrm>
            <a:off x="-310031" y="0"/>
            <a:ext cx="9454031" cy="71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585" y="188640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Мастеров</a:t>
            </a:r>
            <a:endParaRPr lang="ru-RU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72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89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4" b="1851"/>
          <a:stretch/>
        </p:blipFill>
        <p:spPr bwMode="auto">
          <a:xfrm>
            <a:off x="-1016" y="-7356"/>
            <a:ext cx="9145016" cy="686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34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 t="1741" r="1116" b="1381"/>
          <a:stretch/>
        </p:blipFill>
        <p:spPr bwMode="auto">
          <a:xfrm>
            <a:off x="0" y="0"/>
            <a:ext cx="9163093" cy="697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84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8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12560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9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26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4904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5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6117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51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628800"/>
            <a:ext cx="6512511" cy="144016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подготовила воспитатель </a:t>
            </a:r>
            <a:b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№ 12 «Светлячок» </a:t>
            </a:r>
            <a:b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Якушкина Ольга Викторовна 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4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5" t="1312" r="-12525" b="27053"/>
          <a:stretch/>
        </p:blipFill>
        <p:spPr bwMode="auto">
          <a:xfrm>
            <a:off x="0" y="0"/>
            <a:ext cx="12192000" cy="720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69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30" y="0"/>
            <a:ext cx="91927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48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6"/>
            <a:ext cx="9202751" cy="6848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93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7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02" y="0"/>
            <a:ext cx="9781029" cy="695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73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29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91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77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291</TotalTime>
  <Words>7</Words>
  <Application>Microsoft Office PowerPoint</Application>
  <PresentationFormat>Экран (4:3)</PresentationFormat>
  <Paragraphs>3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Город Мастеров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Презентацию подготовила воспитатель  МБДОУ д/с № 12 «Светлячок»  Якушкина Ольга Викторовна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Lenovo</cp:lastModifiedBy>
  <cp:revision>20</cp:revision>
  <dcterms:created xsi:type="dcterms:W3CDTF">2018-10-19T12:49:46Z</dcterms:created>
  <dcterms:modified xsi:type="dcterms:W3CDTF">2019-02-01T07:35:53Z</dcterms:modified>
</cp:coreProperties>
</file>