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592163-4AC3-48E9-A1AA-53A2BAE7ED3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5143536" cy="1857387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715304" cy="257176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Салфетка  под  горячее»</a:t>
            </a:r>
            <a:endParaRPr lang="ru-RU" sz="54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кист\Pictures\104NIKON\DSCN1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3"/>
            <a:ext cx="5222378" cy="3786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944" y="1600201"/>
            <a:ext cx="5772172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Вязание основного полотна узором «сеточка» по схеме.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хватки, подставки, коврики Записи в рубрике прихватки, подставки, коврики Дневник lidav5 : LiveInternet - Российский Сервис 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салфеток</a:t>
            </a:r>
            <a:endParaRPr lang="ru-RU" dirty="0"/>
          </a:p>
        </p:txBody>
      </p:sp>
      <p:pic>
        <p:nvPicPr>
          <p:cNvPr id="5" name="Рисунок 4" descr="Вязание - Грелка на чашку &quot; Поиск мастер классов, поделок своими руками и рукоделия на SearchMasterclass.Ne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2143141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язание для дома и кухн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ля кухни Записи в рубрике для кухни Я человек творческий : хочу творю, хочу вытворяю! : LiveInternet - Российский Сервис Онлай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4286256"/>
            <a:ext cx="2500329" cy="22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невник na-uzelok : LiveInternet - Российский Сервис Онлайн-Дневников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286256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дставки под горячее. Обсуждение на LiveInternet - Российск…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86256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1. Подбор пряжи.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2.Подбор крючка.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Вязание основного полотна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узором </a:t>
            </a:r>
            <a:r>
              <a:rPr lang="ru-RU" dirty="0" smtClean="0"/>
              <a:t>по схеме</a:t>
            </a:r>
            <a:r>
              <a:rPr lang="ru-RU" dirty="0" smtClean="0"/>
              <a:t>.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Отделка изделия.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по изготовлению салфетки</a:t>
            </a:r>
            <a:endParaRPr lang="ru-RU" dirty="0"/>
          </a:p>
        </p:txBody>
      </p:sp>
      <p:pic>
        <p:nvPicPr>
          <p:cNvPr id="4" name="Рисунок 3" descr="http://im0-tub-ru.yandex.net/i?id=e206310bbf48fe51d7ac572d862d12c4-7-16f&amp;n=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189992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выбрать крючок для вяза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202" y="3786190"/>
            <a:ext cx="15240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Подбор пряжи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Подбор крючка.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Вязание  основного полотна узором по схеме.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Отделка изделия.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по изготовлению салфетки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кист\Pictures\DSCN1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4891104" cy="3668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кист\Pictures\DSCN1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238786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кист\Pictures\DSCN1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4817564" cy="3255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кист\Pictures\DSCN1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663" y="1780237"/>
            <a:ext cx="5174673" cy="39277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кист\Pictures\104NIKON\DSCN1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8305" y="2000524"/>
            <a:ext cx="5087389" cy="3487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работы по вязанию основного полотна.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128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Тема урока:</vt:lpstr>
      <vt:lpstr>Разнообразие салфеток</vt:lpstr>
      <vt:lpstr>План по изготовлению салфетки</vt:lpstr>
      <vt:lpstr>План по изготовлению салфетки</vt:lpstr>
      <vt:lpstr>План работы по вязанию основного полотна.</vt:lpstr>
      <vt:lpstr>План работы по вязанию основного полотна.</vt:lpstr>
      <vt:lpstr>План работы по вязанию основного полотна.</vt:lpstr>
      <vt:lpstr>План работы по вязанию основного полотна.</vt:lpstr>
      <vt:lpstr>План работы по вязанию основного полотна.</vt:lpstr>
      <vt:lpstr>План работы по вязанию основного полотна.</vt:lpstr>
      <vt:lpstr>План работы по вязанию основного полотна.</vt:lpstr>
      <vt:lpstr>Практическая работа</vt:lpstr>
    </vt:vector>
  </TitlesOfParts>
  <Company>Bukmop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Танкист</dc:creator>
  <cp:lastModifiedBy>Танкист</cp:lastModifiedBy>
  <cp:revision>16</cp:revision>
  <dcterms:created xsi:type="dcterms:W3CDTF">2015-03-11T07:39:31Z</dcterms:created>
  <dcterms:modified xsi:type="dcterms:W3CDTF">2016-05-10T10:51:36Z</dcterms:modified>
</cp:coreProperties>
</file>