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6"/>
  </p:notesMasterIdLst>
  <p:sldIdLst>
    <p:sldId id="261" r:id="rId2"/>
    <p:sldId id="259" r:id="rId3"/>
    <p:sldId id="260" r:id="rId4"/>
    <p:sldId id="263" r:id="rId5"/>
    <p:sldId id="267" r:id="rId6"/>
    <p:sldId id="265" r:id="rId7"/>
    <p:sldId id="266" r:id="rId8"/>
    <p:sldId id="264" r:id="rId9"/>
    <p:sldId id="277" r:id="rId10"/>
    <p:sldId id="297" r:id="rId11"/>
    <p:sldId id="269" r:id="rId12"/>
    <p:sldId id="274" r:id="rId13"/>
    <p:sldId id="281" r:id="rId14"/>
    <p:sldId id="279" r:id="rId15"/>
    <p:sldId id="280" r:id="rId16"/>
    <p:sldId id="276" r:id="rId17"/>
    <p:sldId id="286" r:id="rId18"/>
    <p:sldId id="285" r:id="rId19"/>
    <p:sldId id="278" r:id="rId20"/>
    <p:sldId id="270" r:id="rId21"/>
    <p:sldId id="272" r:id="rId22"/>
    <p:sldId id="273" r:id="rId23"/>
    <p:sldId id="283" r:id="rId24"/>
    <p:sldId id="284" r:id="rId25"/>
    <p:sldId id="287" r:id="rId26"/>
    <p:sldId id="293" r:id="rId27"/>
    <p:sldId id="289" r:id="rId28"/>
    <p:sldId id="290" r:id="rId29"/>
    <p:sldId id="288" r:id="rId30"/>
    <p:sldId id="291" r:id="rId31"/>
    <p:sldId id="292" r:id="rId32"/>
    <p:sldId id="294" r:id="rId33"/>
    <p:sldId id="295" r:id="rId34"/>
    <p:sldId id="296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3" d="100"/>
          <a:sy n="43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35B26B-0AB3-45F9-AD8C-E81D2EAE1965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D772CE-1719-4AF9-BD70-1AB02C7545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770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06.04.2017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1000pics.ru/images/399243_kartinki-o-vremenah-go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03" y="-28828"/>
            <a:ext cx="9173407" cy="6886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95536" y="764705"/>
            <a:ext cx="8748463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</a:t>
            </a:r>
          </a:p>
          <a:p>
            <a:pPr algn="ctr"/>
            <a:r>
              <a:rPr lang="ru-RU" sz="8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Времена года</a:t>
            </a:r>
          </a:p>
          <a:p>
            <a:pPr algn="ctr"/>
            <a:endParaRPr lang="ru-RU" sz="72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  <a:p>
            <a:pPr algn="ctr"/>
            <a:endParaRPr lang="ru-RU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-612576" y="3717032"/>
            <a:ext cx="1058517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Воспитатель: Черникова Ирина Николаевна</a:t>
            </a:r>
          </a:p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Г. Нерчинск </a:t>
            </a:r>
            <a:endParaRPr lang="ru-RU" sz="4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83303434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900igr.net/up/datas/201810/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213720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2.bp.blogspot.com/-5XABB8nmq7A/Vt1qNYuNDiI/AAAAAAAABj8/KDkTXCoXWLo/s1600/%25D0%25B2%25D0%25B5%25D1%2581%25D0%25BD%25D0%25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376021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mbutik.ru/photos/detskie-stihi-o-vesne-dlya-detey-7-let-izvestnyh-avtorov-66848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2993576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1.bp.blogspot.com/-Xvvk5muGaro/UyXsj8mUDxI/AAAAAAAABNE/ysUYqXprP-U/s1600/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146590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fotohood.ru/images/1158739_narisovannaya-vesna-kras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147466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otf-2.ru/sudismada/328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237459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ontent.foto.my.mail.ru/list/vera-kira/17674/i-329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661992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images.myshared.ru/5/444620/slide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7402064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2.bp.blogspot.com/-8hYm033KftU/V0wl2sJyomI/AAAAAAAAAu0/b09xcjjGOs8eQRY-64slsmW_q1bLmARGACKgB/s1600/d3kR8Qj_X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633420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s3-eu-west-1.amazonaws.com/files.surfory.com/uploads/2014/11/22/546fc6c81f395db4428b456d/1280x/5470ceaf1f395d42168b457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370667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otvet.imgsmail.ru/download/f090cfb00390bd4db30d490f0fed1917_s-3548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6612899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1.bp.blogspot.com/-vAm9eGlICCo/VW6kNCsYd8I/AAAAAAAABKM/HfDJutgOZHI/s1600/%25D0%25BB%25D0%25B5%25D1%2582%25D0%25B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8086444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goldenmusicals.ru/photos/detskie-korotkie-stihi-dlya-4-h-letnego-rebenka-89544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529630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3.bp.blogspot.com/-pnBcZ05cKOQ/Ua-UfIFyeCI/AAAAAAAAARk/FNdCegiWZMQ/s1600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2359673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a2b2.ru/storage/files/methodologicals/8919/10359_image%20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2909396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sov.opredelim.com/tw_files2/urls_1365/1/d-958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1324442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jpegshare.net/images/b7/8f/b78f9ae07673ecb4bb1fe15874c234a9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54808568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goldenmusicals.ru/photos/kartinki-pro-osennie-mesyatsy-dlya-detey-82967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0" y="-948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82107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img.mamochka-talk.ru/images_mama_talk/help/00000/sgYPNJxRXt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4521781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smdetsad8.rusedu.net/gallery/1735/103715-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8550024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ds02.infourok.ru/uploads/ex/0462/00075761-be28c912/hello_html_m5ecd67e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2702462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://allday1.com/imagedb/5a/1/e79b008f5ce7ae1d231cc7d97fc8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9851893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00.infourok.ru/images/doc/211/240062/img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3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095555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00.infourok.ru/images/doc/106/125850/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5264978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s://fs00.infourok.ru/images/doc/115/135089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69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566561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bf166d6dcb444706c5921ce68751b75b&amp;n=33&amp;h=215&amp;w=33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86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1364598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fs00.infourok.ru/images/doc/182/208420/img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604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2251358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img11.postila.ru/resize?w=427&amp;src=%2Fdata%2Fca%2Fc7%2Fd0%2F05%2Fcac7d005cc25604eb0e3e25afdbe1e992998caca7789e01b48d3bb2d1a2badc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461147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dou56-penza.narod.ru/0111111111111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202288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fisha.mosreg.ru/sites/default/files/events_photo/2068799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5202076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regeneraciya-masel.ru/dweripup/63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811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news-war.ru/photos/vyrshiki-pro-zimu-dlya-detey-3-4-let-69442-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680932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school4.tim.kubannet.ru/index.files/d2dd8bc6373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8466725"/>
      </p:ext>
    </p:extLst>
  </p:cSld>
  <p:clrMapOvr>
    <a:masterClrMapping/>
  </p:clrMapOvr>
  <p:transition spd="slow" advTm="3000">
    <p:wipe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306</TotalTime>
  <Words>11</Words>
  <Application>Microsoft Office PowerPoint</Application>
  <PresentationFormat>Экран (4:3)</PresentationFormat>
  <Paragraphs>4</Paragraphs>
  <Slides>34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15</cp:revision>
  <dcterms:created xsi:type="dcterms:W3CDTF">2017-03-30T14:12:45Z</dcterms:created>
  <dcterms:modified xsi:type="dcterms:W3CDTF">2017-04-06T08:58:05Z</dcterms:modified>
</cp:coreProperties>
</file>