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9" r:id="rId3"/>
    <p:sldId id="318" r:id="rId4"/>
    <p:sldId id="297" r:id="rId5"/>
    <p:sldId id="294" r:id="rId6"/>
    <p:sldId id="290" r:id="rId7"/>
    <p:sldId id="300" r:id="rId8"/>
    <p:sldId id="279" r:id="rId9"/>
    <p:sldId id="304" r:id="rId10"/>
    <p:sldId id="305" r:id="rId11"/>
    <p:sldId id="322" r:id="rId12"/>
    <p:sldId id="32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0B8B-57FA-4C7C-A826-102DFFC986B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5ABC2-A12B-4243-B544-3F334EDD45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69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3.png"/><Relationship Id="rId7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3" y="-27794"/>
            <a:ext cx="9293945" cy="68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8778" y="1809456"/>
            <a:ext cx="8712968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«Способ изготовления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мыла своими руками 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домашних условиях»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22138" y="4261308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4 «б»  класса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Качеева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Коростелёва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Павловна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4536" y="237455"/>
            <a:ext cx="37829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КОГОБУ СШ с УИОП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Санчурск</a:t>
            </a:r>
          </a:p>
          <a:p>
            <a:endParaRPr lang="ru-RU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09456"/>
            <a:ext cx="1854596" cy="2484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Курсовая\Desktop\Проектмыло\Фотографии по мыоварению\IMG_46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8117"/>
            <a:ext cx="1854596" cy="2472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94" y="4294383"/>
            <a:ext cx="1915970" cy="2554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53202" y="6197275"/>
            <a:ext cx="112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Санчурск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4536" y="864388"/>
            <a:ext cx="461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конкурс исследовательских работ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64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863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26" y="188640"/>
            <a:ext cx="8938762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6480720" cy="52565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реализована.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доказана. Действительно в домашних условиях можно изготовить мыло своими руками.</a:t>
            </a:r>
          </a:p>
          <a:p>
            <a:pPr marL="0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Сделали выводы, что :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мыловарение - это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один способ добавить своего творческого индивидуального стиля в доме;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мыловарение требует относительно небольших материальных затрат;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мыло можно сделать дома и может быть сделано людьми всех возрастов;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мыло делает  подарок действительно оригинальным и экологически чистым, и он будет в единственном экземпляре с частичкой души.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3175"/>
            <a:ext cx="9186863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источников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1.Абдуллаев, А.Б. Чудо-мыло вокруг света- Махачкала,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2013 - 27 с.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Корнилова В.В. «Декоративное мыло»,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2013 - 41 с.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3.Верхола, А..Г. « Мыло своими руками. [Текст]: М.: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 г.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«Эффективная косметика своими руками» [Электронный ресурс].  – Режим доступа: http://standart.edu.ru.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Мыло ручной работы. Пошаговые уроки для начинающих [Электронный ресурс]. – Режим доступа:  http://standart.edu.ru/catalog.aspx?CatalogId=959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Секреты домашнего мыловарения [Электронный ресурс].– Режим доступа:  http://www.metodkopilka.ru/soobschenie_na_temu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257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1088"/>
            <a:ext cx="9293945" cy="68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8778" y="1809456"/>
            <a:ext cx="8712968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«Способ изготовления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мыла своими руками»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22138" y="4261308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4 «б»  класса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Качеева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Коростелёва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Павловна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4536" y="237455"/>
            <a:ext cx="37829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КОГОБУ СШ с УИОП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Санчурск</a:t>
            </a:r>
          </a:p>
          <a:p>
            <a:endParaRPr lang="ru-RU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09456"/>
            <a:ext cx="1854596" cy="2484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Курсовая\Desktop\Проектмыло\Фотографии по мыоварению\IMG_46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8117"/>
            <a:ext cx="1854596" cy="2472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94" y="4294383"/>
            <a:ext cx="1915970" cy="2554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53202" y="6197275"/>
            <a:ext cx="112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Санчурск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4484" y="1202175"/>
            <a:ext cx="461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конкурс исследовательских работ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51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67" y="-11088"/>
            <a:ext cx="9185425" cy="68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28" y="188640"/>
            <a:ext cx="8712968" cy="108012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6" y="1734568"/>
            <a:ext cx="8495245" cy="4976461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  <a:p>
            <a:pPr algn="l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Обзор литературы</a:t>
            </a:r>
          </a:p>
          <a:p>
            <a:pPr algn="l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	Что мы знаем о мыле?</a:t>
            </a:r>
          </a:p>
          <a:p>
            <a:pPr algn="l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	Значение мыла для человека</a:t>
            </a:r>
          </a:p>
          <a:p>
            <a:pPr algn="l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	Каким бывает мыло?</a:t>
            </a:r>
          </a:p>
          <a:p>
            <a:pPr algn="l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	Из истории  создания мыла</a:t>
            </a:r>
          </a:p>
          <a:p>
            <a:pPr algn="l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	Производство мыла в современных условиях</a:t>
            </a:r>
          </a:p>
          <a:p>
            <a:pPr algn="l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	Технология изготовления  мыла своими руками </a:t>
            </a:r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домашних условиях</a:t>
            </a:r>
          </a:p>
          <a:p>
            <a:pPr algn="l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Методы и этапы исследования </a:t>
            </a:r>
          </a:p>
          <a:p>
            <a:pPr algn="l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 Результаты опроса и анкетирования, обучающихся и взрослых </a:t>
            </a:r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значении мыла в их жизни и знаниях о мыле</a:t>
            </a:r>
          </a:p>
          <a:p>
            <a:pPr algn="l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Этапы изготовления мыла своими руками в домашних условиях</a:t>
            </a:r>
          </a:p>
          <a:p>
            <a:pPr algn="l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</a:t>
            </a:r>
          </a:p>
          <a:p>
            <a:pPr algn="l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</a:t>
            </a:r>
          </a:p>
          <a:p>
            <a:pPr algn="l"/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934" y="1772816"/>
            <a:ext cx="2049266" cy="1487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59997"/>
            <a:ext cx="1894335" cy="1259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589240"/>
            <a:ext cx="1529371" cy="1018831"/>
          </a:xfrm>
          <a:prstGeom prst="roundRect">
            <a:avLst>
              <a:gd name="adj" fmla="val 1542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549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99" y="0"/>
            <a:ext cx="9144000" cy="683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852" y="116632"/>
            <a:ext cx="8683021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934670"/>
            <a:ext cx="9396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Вышесказанным определяется 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актуальность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исследования по теме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«Способ изготовления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мыла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своими руками </a:t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домашних условиях»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23" y="1513732"/>
            <a:ext cx="1619496" cy="1080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9132" y="2667311"/>
            <a:ext cx="1203498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cs typeface="Aharoni" panose="02010803020104030203" pitchFamily="2" charset="-79"/>
              </a:rPr>
              <a:t>Мыло</a:t>
            </a:r>
            <a:endParaRPr lang="ru-RU" sz="2400" b="1" i="1" dirty="0">
              <a:cs typeface="Aharoni" panose="02010803020104030203" pitchFamily="2" charset="-79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007678" y="1501758"/>
            <a:ext cx="5904656" cy="1010813"/>
          </a:xfrm>
          <a:prstGeom prst="wedgeRoundRectCallout">
            <a:avLst>
              <a:gd name="adj1" fmla="val 30261"/>
              <a:gd name="adj2" fmla="val 9729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мыловарения развивается и перестало быть  эксклюзивным продуктом. 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027532" y="3151158"/>
            <a:ext cx="5864948" cy="997921"/>
          </a:xfrm>
          <a:prstGeom prst="wedgeRoundRectCallout">
            <a:avLst>
              <a:gd name="adj1" fmla="val -34028"/>
              <a:gd name="adj2" fmla="val 7857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Мыло потеряло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обросло» различными консервантам, не вполне полезными для здоровья человека. 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213923" y="4581128"/>
            <a:ext cx="8678557" cy="1152128"/>
          </a:xfrm>
          <a:prstGeom prst="wedgeRoundRectCallout">
            <a:avLst>
              <a:gd name="adj1" fmla="val -8352"/>
              <a:gd name="adj2" fmla="val 6982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семья столкнулась с данной проблемой, поэтому я бы хотела сварить такое мыло, в котором  применялись бы в основном натуральные компоненты и не принесли вреда ни мне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моей семье.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596" y="3206702"/>
            <a:ext cx="1596068" cy="11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275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88"/>
            <a:ext cx="9185425" cy="68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28" y="116632"/>
            <a:ext cx="8712968" cy="9361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42" y="1196752"/>
            <a:ext cx="9036496" cy="54726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создания мыла  своими руками в домашних условиях</a:t>
            </a:r>
          </a:p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1.Подобрать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литературу об исследуемой работе</a:t>
            </a:r>
          </a:p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Выявить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компоненты, из которых делают мыло</a:t>
            </a:r>
          </a:p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3..Изучить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технологию приготовления мыла в домашних условиях</a:t>
            </a:r>
          </a:p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и подготовить результаты опроса и анкетирования, обучающихся и взрослых  о значении мыла в их жизни и знаниях о мыле</a:t>
            </a:r>
          </a:p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5.Сварить мыло в домашних условиях</a:t>
            </a:r>
          </a:p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6.Подвести итоги работы</a:t>
            </a:r>
          </a:p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Отправить работу на конкурс  проектов</a:t>
            </a:r>
          </a:p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8..Выступить с презентацией проекта на школьном конкурсе исследовательских работ Методы исследования: опрос, эксперимент, наблюдение, измерение.</a:t>
            </a:r>
          </a:p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мыло ручной работы.</a:t>
            </a:r>
          </a:p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 способ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изготовления   мыла своими руками </a:t>
            </a:r>
          </a:p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домашних условиях</a:t>
            </a:r>
          </a:p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изготовления   мыла своими руками </a:t>
            </a:r>
          </a:p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домашних условиях</a:t>
            </a:r>
          </a:p>
          <a:p>
            <a:pPr lvl="0" algn="l">
              <a:lnSpc>
                <a:spcPct val="150000"/>
              </a:lnSpc>
              <a:spcBef>
                <a:spcPts val="0"/>
              </a:spcBef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49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50" y="10085"/>
            <a:ext cx="9185425" cy="68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784976" cy="57606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мыло?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82" y="908720"/>
            <a:ext cx="8850810" cy="17281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Мы́ло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твёрдый или,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реже, жидкий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продукт, содержащий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поверхностно-активные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соединении с водой,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используемый как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косметическое средство —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очищения кожи и ухода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ней.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75326"/>
            <a:ext cx="961873" cy="725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879" y="1556792"/>
            <a:ext cx="868681" cy="894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764" y="2859854"/>
            <a:ext cx="878497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мыловарения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481" y="3717032"/>
            <a:ext cx="4211666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древности сырьем для мыла служили: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щелочные соли;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Глина;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Пемза;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Желчь;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жиры.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5956" y="3717032"/>
            <a:ext cx="3916649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мыловарения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насчитывает,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минимум, 6 тысяч лет.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824" y="4797152"/>
            <a:ext cx="1616731" cy="122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555" y="4944842"/>
            <a:ext cx="1709877" cy="136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549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25" y="0"/>
            <a:ext cx="9185425" cy="68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2268" y="1127746"/>
            <a:ext cx="6480720" cy="11812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мыла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наладил Петр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algn="l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96" y="974337"/>
            <a:ext cx="1173245" cy="1488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06512" y="2924944"/>
            <a:ext cx="7772400" cy="147002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8284" y="167396"/>
            <a:ext cx="8746006" cy="51188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 истории мыловарения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24544" y="2462435"/>
            <a:ext cx="2821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Великий 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1672 – 1725)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052" y="3122384"/>
            <a:ext cx="685717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середине XIX века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французский парфюмер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Генрих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Брокар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организовал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мыла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духов.</a:t>
            </a:r>
          </a:p>
          <a:p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4" y="2605399"/>
            <a:ext cx="1399962" cy="155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08304" y="4036152"/>
            <a:ext cx="1480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Генрих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Брокар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(1839-1900)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294" y="4611937"/>
            <a:ext cx="874600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мыло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условиях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6413" y="5391216"/>
            <a:ext cx="6739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ЖИР + ЩЕЛОЧЬ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=</a:t>
            </a:r>
            <a:endParaRPr lang="en-US" sz="2400" b="1" u="sng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соли щелочных металлов ,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спирты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и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различные химические добавки </a:t>
            </a:r>
          </a:p>
        </p:txBody>
      </p:sp>
    </p:spTree>
    <p:extLst>
      <p:ext uri="{BB962C8B-B14F-4D97-AF65-F5344CB8AC3E}">
        <p14:creationId xmlns:p14="http://schemas.microsoft.com/office/powerpoint/2010/main" val="662549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55" y="0"/>
            <a:ext cx="9154687" cy="684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260648"/>
            <a:ext cx="8233283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мыла для человека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703" y="1328265"/>
            <a:ext cx="4091747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опроса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тему: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мы знаем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 мыле?».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3299" y="4003509"/>
            <a:ext cx="3635589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: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«Мыло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жизни»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14" y="1235086"/>
            <a:ext cx="1215788" cy="1621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294" y="4822360"/>
            <a:ext cx="1288479" cy="1717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48015"/>
            <a:ext cx="1400262" cy="1867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434" y="1628282"/>
            <a:ext cx="1162347" cy="1549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328265"/>
            <a:ext cx="1145904" cy="1527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3" y="3919099"/>
            <a:ext cx="1385272" cy="1847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920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88"/>
            <a:ext cx="9185425" cy="68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51" y="96157"/>
            <a:ext cx="8692063" cy="118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Курсовая\Desktop\Проектмыло\Фотографии по мыоварению\IMG_46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360142"/>
            <a:ext cx="2673983" cy="2005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Курсовая\Desktop\Проектмыло\Фотографии по мыоварению\IMG_46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710" y="1360142"/>
            <a:ext cx="2355538" cy="2026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Курсовая\Desktop\Проектмыло\Фотографии по мыоварению\IMG_46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64" y="1345437"/>
            <a:ext cx="2270806" cy="2034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Курсовая\Desktop\Проектмыло\Фотографии по мыоварению\IMG_46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083044"/>
            <a:ext cx="2673983" cy="2287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Курсовая\Desktop\Проектмыло\Фотографии по мыоварению\IMG_466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782" y="4143514"/>
            <a:ext cx="2291588" cy="2166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Курсовая\Desktop\Проектмыло\Фотографии по мыоварению\IMG_466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938" y="4143514"/>
            <a:ext cx="2485081" cy="2166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2679" y="3254179"/>
            <a:ext cx="244868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 материалов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3131068"/>
            <a:ext cx="178093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Измельчение 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мыльной основы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2839" y="3073241"/>
            <a:ext cx="178093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 топление 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мыльной основы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0360" y="5971165"/>
            <a:ext cx="179100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 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для мыла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2983" y="5960396"/>
            <a:ext cx="207851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Добавление 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  краситель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4301" y="5971165"/>
            <a:ext cx="182947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Добавление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отдушки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68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6" y="12192"/>
            <a:ext cx="9186863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9" y="1332"/>
            <a:ext cx="8801198" cy="129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Курсовая\Desktop\Проектмыло\Фотографии по мыоварению\IMG_46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11" y="1297517"/>
            <a:ext cx="2624162" cy="2115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Курсовая\Desktop\Проектмыло\Фотографии по мыоварению\IMG_46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732" y="1297517"/>
            <a:ext cx="1899075" cy="215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709" y="1353321"/>
            <a:ext cx="2644599" cy="1983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6030" y="4493181"/>
            <a:ext cx="1895915" cy="1642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30" y="3730524"/>
            <a:ext cx="1899075" cy="253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https://pp.userapi.com/c850424/v850424821/c1864/Yqag7H1sTq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542" y="4366708"/>
            <a:ext cx="1415270" cy="1887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32381" y="3048102"/>
            <a:ext cx="192745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Заливка мыльной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массы в форму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2066" y="3274324"/>
            <a:ext cx="1859805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Застывание мыла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8064" y="6373312"/>
            <a:ext cx="424109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Красота в моих руках!</a:t>
            </a:r>
            <a:endParaRPr lang="ru-RU" sz="2400" b="1" cap="all" dirty="0">
              <a:ln w="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7328" y="3017323"/>
            <a:ext cx="244335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Извлечение мыла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формочки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621</Words>
  <Application>Microsoft Office PowerPoint</Application>
  <PresentationFormat>Экран (4:3)</PresentationFormat>
  <Paragraphs>140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  «Способ изготовления  мыла своими руками  в домашних условиях»</vt:lpstr>
      <vt:lpstr>СОДЕРЖАНИЕ</vt:lpstr>
      <vt:lpstr>Актуальность</vt:lpstr>
      <vt:lpstr>Введение</vt:lpstr>
      <vt:lpstr>Что такое мыло?</vt:lpstr>
      <vt:lpstr> </vt:lpstr>
      <vt:lpstr>Презентация PowerPoint</vt:lpstr>
      <vt:lpstr>Презентация PowerPoint</vt:lpstr>
      <vt:lpstr>Презентация PowerPoint</vt:lpstr>
      <vt:lpstr>Выводы</vt:lpstr>
      <vt:lpstr>Список источников</vt:lpstr>
      <vt:lpstr>Проект  «Способ изготовления  мыла своими руками»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Курсовая</dc:creator>
  <cp:lastModifiedBy>user</cp:lastModifiedBy>
  <cp:revision>95</cp:revision>
  <dcterms:created xsi:type="dcterms:W3CDTF">2019-02-11T17:45:32Z</dcterms:created>
  <dcterms:modified xsi:type="dcterms:W3CDTF">2019-03-01T17:10:27Z</dcterms:modified>
</cp:coreProperties>
</file>