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5" autoAdjust="0"/>
    <p:restoredTop sz="94660"/>
  </p:normalViewPr>
  <p:slideViewPr>
    <p:cSldViewPr>
      <p:cViewPr varScale="1">
        <p:scale>
          <a:sx n="66" d="100"/>
          <a:sy n="66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EFA09-E6D2-424F-B21C-9C7EC0F4BB0E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E498-42C9-4C7F-A7F1-8079C07F3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%20&#1087;&#1088;&#1077;&#1079;&#1077;&#1085;&#1090;&#1072;&#1094;&#1080;&#1080;\&#1088;&#1072;&#1079;&#1075;&#1086;&#1074;&#1086;&#1088;%20&#1083;&#1080;&#1089;&#1099;.mp3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2;%20&#1087;&#1088;&#1077;&#1079;&#1077;&#1085;&#1090;&#1072;&#1094;&#1080;&#1080;\cartoon-crying-dramatic-pitched_gjrrcsnu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%20&#1087;&#1088;&#1077;&#1079;&#1077;&#1085;&#1090;&#1072;&#1094;&#1080;&#1080;\&#1086;&#1073;&#1088;&#1077;&#1079;&#1082;&#1072;%20&#1079;&#1072;&#1103;&#1094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%20&#1087;&#1088;&#1077;&#1079;&#1077;&#1085;&#1090;&#1072;&#1094;&#1080;&#1080;\&#1088;&#1072;&#1079;&#1075;&#1086;&#1074;&#1086;&#1088;%20&#1074;&#1086;&#1083;&#1082;&#1072;.mp3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%20&#1087;&#1088;&#1077;&#1079;&#1077;&#1085;&#1090;&#1072;&#1094;&#1080;&#1080;\&#1053;&#1077;&#1080;&#1079;&#1074;&#1077;&#1089;&#1090;&#1077;&#1085;%20-%20&#1087;&#1088;&#1099;&#1075;%20&#1076;&#1072;%20&#1089;&#1082;&#1086;&#1082;%20&#1082;&#1086;&#1083;&#1086;&#1073;&#1086;&#1082;.mp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2;%20&#1087;&#1088;&#1077;&#1079;&#1077;&#1085;&#1090;&#1072;&#1094;&#1080;&#1080;\&#1088;&#1072;&#1079;&#1075;&#1086;&#1074;&#1086;&#1088;%20&#1084;&#1080;&#1096;&#1072;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Путешествие по сказкам</a:t>
            </a:r>
            <a:endParaRPr lang="ru-RU" sz="9600" dirty="0"/>
          </a:p>
        </p:txBody>
      </p:sp>
      <p:pic>
        <p:nvPicPr>
          <p:cNvPr id="4" name="Рисунок 3" descr="кпа.jpg"/>
          <p:cNvPicPr>
            <a:picLocks noChangeAspect="1"/>
          </p:cNvPicPr>
          <p:nvPr/>
        </p:nvPicPr>
        <p:blipFill>
          <a:blip r:embed="rId2"/>
          <a:srcRect t="17187" r="-224"/>
          <a:stretch>
            <a:fillRect/>
          </a:stretch>
        </p:blipFill>
        <p:spPr>
          <a:xfrm rot="20877044">
            <a:off x="284916" y="3375298"/>
            <a:ext cx="2539585" cy="2997725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1681">
            <a:off x="6198332" y="3348325"/>
            <a:ext cx="2438400" cy="3048000"/>
          </a:xfrm>
          <a:prstGeom prst="rect">
            <a:avLst/>
          </a:prstGeom>
        </p:spPr>
      </p:pic>
      <p:pic>
        <p:nvPicPr>
          <p:cNvPr id="6" name="Рисунок 5" descr="iCIQNX2V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714620"/>
            <a:ext cx="2667003" cy="297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«Назови героев сказки Теремок»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ыш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2071702" cy="260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ягуха.jpg"/>
          <p:cNvPicPr>
            <a:picLocks noChangeAspect="1"/>
          </p:cNvPicPr>
          <p:nvPr/>
        </p:nvPicPr>
        <p:blipFill>
          <a:blip r:embed="rId3"/>
          <a:srcRect t="7292" r="55358"/>
          <a:stretch>
            <a:fillRect/>
          </a:stretch>
        </p:blipFill>
        <p:spPr>
          <a:xfrm>
            <a:off x="4572000" y="1500174"/>
            <a:ext cx="1500198" cy="267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иса тере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643314"/>
            <a:ext cx="20627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иша терем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3857628"/>
            <a:ext cx="248858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заяц терем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785794"/>
            <a:ext cx="2016129" cy="274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волк тере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3643314"/>
            <a:ext cx="2313371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опинк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аа.jpg"/>
          <p:cNvPicPr>
            <a:picLocks noChangeAspect="1"/>
          </p:cNvPicPr>
          <p:nvPr/>
        </p:nvPicPr>
        <p:blipFill>
          <a:blip r:embed="rId3"/>
          <a:srcRect l="11718" r="12500"/>
          <a:stretch>
            <a:fillRect/>
          </a:stretch>
        </p:blipFill>
        <p:spPr>
          <a:xfrm>
            <a:off x="1071538" y="0"/>
            <a:ext cx="692948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азговор лис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олоб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678" y="0"/>
            <a:ext cx="65654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artoon-crying-dramatic-pitched_gjrrcsn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опинк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йка.jpg"/>
          <p:cNvPicPr>
            <a:picLocks noChangeAspect="1"/>
          </p:cNvPicPr>
          <p:nvPr/>
        </p:nvPicPr>
        <p:blipFill>
          <a:blip r:embed="rId3"/>
          <a:srcRect l="2343" r="23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резка зая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опинк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61" y="4465"/>
            <a:ext cx="9149961" cy="6853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азговор вол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500990" cy="13573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«Угадай сказку по предмету»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яйц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3143272" cy="245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три тарел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571612"/>
            <a:ext cx="3219464" cy="2487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еп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3143272" cy="228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ороб.jpg"/>
          <p:cNvPicPr>
            <a:picLocks noChangeAspect="1"/>
          </p:cNvPicPr>
          <p:nvPr/>
        </p:nvPicPr>
        <p:blipFill>
          <a:blip r:embed="rId5"/>
          <a:srcRect l="25000" t="10416" r="18750" b="10416"/>
          <a:stretch>
            <a:fillRect/>
          </a:stretch>
        </p:blipFill>
        <p:spPr>
          <a:xfrm>
            <a:off x="6572232" y="1500174"/>
            <a:ext cx="257176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гус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143380"/>
            <a:ext cx="3333752" cy="250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опинка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Неизвестен - прыг да скок колоб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иш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621" y="0"/>
            <a:ext cx="54987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азговор миш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15</Words>
  <Application>Microsoft Office PowerPoint</Application>
  <PresentationFormat>Экран (4:3)</PresentationFormat>
  <Paragraphs>3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Путешествие по сказкам</vt:lpstr>
      <vt:lpstr>Слайд 2</vt:lpstr>
      <vt:lpstr>Слайд 3</vt:lpstr>
      <vt:lpstr>Слайд 4</vt:lpstr>
      <vt:lpstr>Слайд 5</vt:lpstr>
      <vt:lpstr>Слайд 6</vt:lpstr>
      <vt:lpstr>«Угадай сказку по предмету»</vt:lpstr>
      <vt:lpstr>Слайд 8</vt:lpstr>
      <vt:lpstr>Слайд 9</vt:lpstr>
      <vt:lpstr>«Назови героев сказки Теремок»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Microsoft</cp:lastModifiedBy>
  <cp:revision>29</cp:revision>
  <dcterms:created xsi:type="dcterms:W3CDTF">2019-02-24T18:31:30Z</dcterms:created>
  <dcterms:modified xsi:type="dcterms:W3CDTF">2019-03-01T10:56:12Z</dcterms:modified>
</cp:coreProperties>
</file>