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95" r:id="rId10"/>
    <p:sldId id="261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69" r:id="rId23"/>
    <p:sldId id="279" r:id="rId24"/>
    <p:sldId id="280" r:id="rId25"/>
    <p:sldId id="281" r:id="rId26"/>
    <p:sldId id="296" r:id="rId27"/>
    <p:sldId id="282" r:id="rId28"/>
    <p:sldId id="285" r:id="rId29"/>
    <p:sldId id="286" r:id="rId30"/>
    <p:sldId id="287" r:id="rId31"/>
    <p:sldId id="288" r:id="rId32"/>
    <p:sldId id="284" r:id="rId33"/>
    <p:sldId id="289" r:id="rId34"/>
    <p:sldId id="290" r:id="rId35"/>
    <p:sldId id="293" r:id="rId36"/>
    <p:sldId id="294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ahUKEwjT_f21loPSAhXMDZoKHaDhAfsQjRwIBw&amp;url=http://ribalych.ru/2015/08/26/sssr-20-30-x-godov/&amp;psig=AFQjCNFL41hejp0AACLpPE3yO7CB5OlBLw&amp;ust=14867350876856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F3PKTloPSAhUkMJoKHSiuD1EQjRwIBw&amp;url=https://ok-inform.ru/obshchestvo/history/11867-leningrad-migratsiya-chast-2-ya-20-e-nachalo-30-kh-gg-khkh-v.html&amp;psig=AFQjCNFL41hejp0AACLpPE3yO7CB5OlBLw&amp;ust=1486735087685624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ved=0ahUKEwiR6NaAloPSAhWLa5oKHVy7D1kQjRwIBw&amp;url=http://coollib.com/b/153771/read&amp;psig=AFQjCNFL41hejp0AACLpPE3yO7CB5OlBLw&amp;ust=148673508768562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1.&#1042;&#1089;&#1090;&#1088;&#1077;&#1095;&#1072;%20&#1040;&#1089;&#1089;&#1086;&#1083;&#1100;%20&#1089;%20&#1069;&#1075;&#1083;&#1077;&#1084;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2.%20&#1054;&#1090;&#1085;&#1086;&#1096;&#1077;&#1085;&#1080;&#1077;%20&#1078;&#1080;&#1090;&#1077;&#1083;&#1077;&#1081;%20&#1050;&#1072;&#1087;&#1077;&#1088;&#1085;&#1099;%20&#1082;%20&#1086;&#1090;&#1094;&#1091;%20&#1040;&#1089;&#1089;&#1086;&#1083;&#1100;.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0ahUKEwjwlb6ak4PSAhXkC5oKHZCbDx0QjRwIBw&amp;url=https://ru.wikipedia.org/wiki/%D0%93%D1%80%D0%B8%D0%BD,_%D0%90%D0%BB%D0%B5%D0%BA%D1%81%D0%B0%D0%BD%D0%B4%D1%80_%D0%A1%D1%82%D0%B5%D0%BF%D0%B0%D0%BD%D0%BE%D0%B2%D0%B8%D1%87&amp;psig=AFQjCNFpciQPyalGJ95vK5jxFbwIEZawHg&amp;ust=14867343520538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jLnL_Dk4PSAhUrEJoKHb6LA30QjRwIBw&amp;url=http://festival.1september.ru/articles/515563/&amp;psig=AFQjCNFpciQPyalGJ95vK5jxFbwIEZawHg&amp;ust=1486734352053867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source=images&amp;cd=&amp;cad=rja&amp;uact=8&amp;ved=0ahUKEwjHyPqqk4PSAhXGF5oKHXWgBTIQjRwIBw&amp;url=http://postmodern.in.ua/?p=2067&amp;psig=AFQjCNFpciQPyalGJ95vK5jxFbwIEZawHg&amp;ust=148673435205386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3.%20&#1042;&#1089;&#1090;&#1088;&#1077;&#1095;&#1072;%20&#1043;&#1088;&#1077;&#1103;%20&#1089;%20&#1040;&#1089;&#1089;&#1086;&#1083;&#1100;.mp4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4.%20&#1055;&#1086;&#1082;&#1091;&#1087;&#1082;&#1072;%20&#1096;&#1105;&#1083;&#1082;&#1072;%20&#1076;&#1083;&#1103;%20&#1087;&#1072;&#1088;&#1091;&#1089;&#1086;&#1074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5.%20&#1052;&#1077;&#1095;&#1090;&#1072;%20&#1089;&#1073;&#1099;&#1083;&#1072;&#1089;&#1100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89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Грин «Алые паруса»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51845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у уроку литературы в 6 классе.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Дубовик Ирины Васильевны, учителя МБОУ г. Иркутска СОШ № 12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1980681" cy="2967341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80824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76443_original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14282" y="150133"/>
            <a:ext cx="8572353" cy="670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57166"/>
            <a:ext cx="7632848" cy="576899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известных романтических произведений перу А.Грина принадлежит цикл антивоенных рассказов, есть в его писательском багаже и романы с историческими героями.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литературоведении остаётся почти не раскрытой тема "Поэзия Грина". Мало кто знаком с его стихами, потому что они мало печатались (за исключением 2-3 стихотворений). Только в 1991 году 27 стихотворений вошли в третий том собрания сочинений А. Грина.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569755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Особенно поэтично звучат стихи, посвященные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любви, в них любовь возвращает человека к жизни,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помогает поверить в себя:</a:t>
            </a:r>
          </a:p>
          <a:p>
            <a:pPr marL="0">
              <a:spcBef>
                <a:spcPts val="0"/>
              </a:spcBef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Придёшь ты - и счастье повеет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В жилище моём.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Уйдёшь - и незримо тускнеет лазурь за окном.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Без мысли, улыбки и силы я жить не хочу: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Но образ твой близкий и милый, подобен лучу.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Но глаз твоих нежных сиянием я крепок в борьбе.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И радости кроткой желание, и мысль, и улыбки тебе.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6829444" cy="60722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          История создания книги "Алые       паруса"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 "вынашивал" это произведение несколько лет. Замысел возник в 1916 году.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Было это в Петрограде. Однажды в витрине магазина игрушек Грин увидел лодочку с острым парусом из белого шелка, который от лучей солнца показался писателю алым. Это поразило Грина. "Эта игрушка мне что-то сказала, но я не знал ЧТО. Тогда я прикинул,  не скажет ли больше парус красного, а лучше того - алого цвета, потому что в алом есть яркое ликование. И вот, развёртывая из этого, беря волны и корабль с алыми парусами, я видел цель его бытия", - писал А.Грин.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7496" b="24324"/>
          <a:stretch>
            <a:fillRect/>
          </a:stretch>
        </p:blipFill>
        <p:spPr bwMode="auto">
          <a:xfrm>
            <a:off x="214282" y="357166"/>
            <a:ext cx="185738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Петроград в 20-е годы картинк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grayscl/>
            <a:lum bright="-10000"/>
          </a:blip>
          <a:srcRect l="2521" t="3505" r="4201" b="5373"/>
          <a:stretch>
            <a:fillRect/>
          </a:stretch>
        </p:blipFill>
        <p:spPr bwMode="auto">
          <a:xfrm>
            <a:off x="3929058" y="3357562"/>
            <a:ext cx="304985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5004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Грин начал писать в Петрограде в 1920 году, когда после сыпного тифа бродил по обледенелому городу и искал каждую ночь "нового ночлега" у случайных,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полузнакомых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людей. 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"Алые паруса" - это поэма, утверждающая силу человеческого духа, просвеченная любовью к жизни, верой в то, что человек способен совершать чудеса. Алые паруса стали для Грина символом красоты, символом претворённой мечты.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Петроград в 20-е годы картинки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4191501" cy="269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Картинки по запросу Петроград в 20-е годы картинки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2309958" cy="247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28605"/>
            <a:ext cx="7200800" cy="199228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"ФЕЕРИЯ", а в некоторых изданиях "роман-феерия" следует сразу же за названием произведения. А как вы думаете, какое значение имеет слово "феерия"? </a:t>
            </a:r>
          </a:p>
          <a:p>
            <a:endParaRPr lang="ru-RU" dirty="0"/>
          </a:p>
        </p:txBody>
      </p:sp>
      <p:pic>
        <p:nvPicPr>
          <p:cNvPr id="4" name="Рисунок 3" descr="1000328739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 rot="21223410">
            <a:off x="631915" y="2872432"/>
            <a:ext cx="2262436" cy="364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lie_oblojz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0076">
            <a:off x="6211167" y="2771976"/>
            <a:ext cx="2455173" cy="368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8579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786058"/>
            <a:ext cx="2428892" cy="343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390166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Феерия - сказочное, волшебное действие.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Однако это произведение  не волшебная сказка о неведомом мире, где таинственный принц принёс Золушке хрустальный башмачок. Это произведение о реальном мире, в котором есть не только добро.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7261c1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496"/>
            <a:ext cx="640080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7"/>
            <a:ext cx="9001156" cy="214313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Что узнаём мы о жизни семьи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из главы        «Предсказание»?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Почему умерла мать девочки? Кто виновен в её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смерти?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Лонгрен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стал заботиться о дочери?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518964.jpg"/>
          <p:cNvPicPr>
            <a:picLocks noChangeAspect="1"/>
          </p:cNvPicPr>
          <p:nvPr/>
        </p:nvPicPr>
        <p:blipFill>
          <a:blip r:embed="rId2">
            <a:lum contrast="10000"/>
          </a:blip>
          <a:srcRect l="10778" t="13750" r="10778" b="13750"/>
          <a:stretch>
            <a:fillRect/>
          </a:stretch>
        </p:blipFill>
        <p:spPr>
          <a:xfrm>
            <a:off x="1643042" y="2571744"/>
            <a:ext cx="5572164" cy="394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lab0ha31312667414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rcRect l="3338" t="1205" r="4052" b="2410"/>
          <a:stretch>
            <a:fillRect/>
          </a:stretch>
        </p:blipFill>
        <p:spPr>
          <a:xfrm>
            <a:off x="428596" y="500042"/>
            <a:ext cx="8143932" cy="586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164307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Как вы думаете, почему именно изготовлением детских игрушек стал заниматься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Лонгрен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dirty="0"/>
          </a:p>
        </p:txBody>
      </p:sp>
      <p:pic>
        <p:nvPicPr>
          <p:cNvPr id="29698" name="Picture 2" descr="http://www.toyway.ru/upload/iblock/001/001e6df4abb037d01f4c0daeca8918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3039719" cy="1890705"/>
          </a:xfrm>
          <a:prstGeom prst="rect">
            <a:avLst/>
          </a:prstGeom>
          <a:noFill/>
        </p:spPr>
      </p:pic>
      <p:pic>
        <p:nvPicPr>
          <p:cNvPr id="29700" name="Picture 4" descr="http://jili-bili.ru/files/FOTO/big/568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26" t="3236" r="2407"/>
          <a:stretch>
            <a:fillRect/>
          </a:stretch>
        </p:blipFill>
        <p:spPr bwMode="auto">
          <a:xfrm>
            <a:off x="285720" y="1571612"/>
            <a:ext cx="2670639" cy="2725728"/>
          </a:xfrm>
          <a:prstGeom prst="rect">
            <a:avLst/>
          </a:prstGeom>
          <a:noFill/>
        </p:spPr>
      </p:pic>
      <p:pic>
        <p:nvPicPr>
          <p:cNvPr id="29702" name="Picture 6" descr="http://best-buyonline.ru/new_foto/444/44434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573" y="1357298"/>
            <a:ext cx="3549427" cy="3082931"/>
          </a:xfrm>
          <a:prstGeom prst="rect">
            <a:avLst/>
          </a:prstGeom>
          <a:noFill/>
        </p:spPr>
      </p:pic>
      <p:pic>
        <p:nvPicPr>
          <p:cNvPr id="29704" name="Picture 8" descr="http://treeby.ru/sites/default/files/imagecache/orig/1169_800pix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00174"/>
            <a:ext cx="2328074" cy="2511410"/>
          </a:xfrm>
          <a:prstGeom prst="rect">
            <a:avLst/>
          </a:prstGeom>
          <a:noFill/>
        </p:spPr>
      </p:pic>
      <p:pic>
        <p:nvPicPr>
          <p:cNvPr id="29706" name="Picture 10" descr="http://www.ukrboard.com.ua/imgs/board/4/671694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143380"/>
            <a:ext cx="2286016" cy="2422269"/>
          </a:xfrm>
          <a:prstGeom prst="rect">
            <a:avLst/>
          </a:prstGeom>
          <a:noFill/>
        </p:spPr>
      </p:pic>
      <p:pic>
        <p:nvPicPr>
          <p:cNvPr id="29708" name="Picture 12" descr="http://i.moms-key.ru/u/27/4ae94603d811e59e969967d54216f1/-/%D0%9A%D0%BE%D0%BD%D1%8C%20%D0%BA%D0%B0%D1%82%D0%B0%D0%BB%D0%BA%D0%B0%20%D0%BD%D0%B5%D0%BE%D0%BA%D1%80%D0%B0%D1%88%D0%B5%D0%BD%D0%BD%D1%8B%D0%B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6599966" y="4643446"/>
            <a:ext cx="2122743" cy="19351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 на свете гордый и одинокий человек. Он любил море, мечту и людей. Море лежало перед ним, как дорога в огромный таинственный и прекрасный мир, полный приключений, подвигов и чудес.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камушкам морским он радости учился,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Весь застлан синевой, - уж ты ему прости,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в жизни из него моряк не получился.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Умевшему летать 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чемушеньки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грести: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Б. Чичибабин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5-e1438240680926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5720" y="214290"/>
            <a:ext cx="8572560" cy="642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000528" cy="60007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событие повлияло на дальнейшую судьбу моряка и его дочери?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За что невзлюбили жители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Каперны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Лонгрена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За его поступок или за характер</a:t>
            </a:r>
            <a:r>
              <a:rPr lang="ru-RU" sz="2400" i="1" dirty="0" smtClean="0"/>
              <a:t>?</a:t>
            </a:r>
            <a:endParaRPr lang="ru-RU" sz="2400" dirty="0"/>
          </a:p>
        </p:txBody>
      </p:sp>
      <p:pic>
        <p:nvPicPr>
          <p:cNvPr id="4" name="Рисунок 3" descr="illjustracija-povest-Alye-parusa-Grin-hudozhnik-Nonna-Aleshina (1)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0" y="357166"/>
            <a:ext cx="4159878" cy="616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876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был не похож на остальных. Он умел любить, а это не умеют делать жители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Каперны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Он выступил судьей, и этим поставил себя выше других. Этого ему простить не смогли.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4004_9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7273" t="3447" r="3636" b="4622"/>
          <a:stretch>
            <a:fillRect/>
          </a:stretch>
        </p:blipFill>
        <p:spPr>
          <a:xfrm>
            <a:off x="642910" y="285728"/>
            <a:ext cx="7643866" cy="623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5668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 образом Грин наказывает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Лонгрена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его поступок? </a:t>
            </a:r>
          </a:p>
          <a:p>
            <a:endParaRPr lang="ru-RU" dirty="0"/>
          </a:p>
        </p:txBody>
      </p:sp>
      <p:pic>
        <p:nvPicPr>
          <p:cNvPr id="4" name="Рисунок 3" descr="5_6fca5d38c76589e2877381cc428caf39_1369289502.jpg"/>
          <p:cNvPicPr>
            <a:picLocks noChangeAspect="1"/>
          </p:cNvPicPr>
          <p:nvPr/>
        </p:nvPicPr>
        <p:blipFill>
          <a:blip r:embed="rId2">
            <a:lum contrast="20000"/>
          </a:blip>
          <a:srcRect l="3125" t="4358" r="50000"/>
          <a:stretch>
            <a:fillRect/>
          </a:stretch>
        </p:blipFill>
        <p:spPr>
          <a:xfrm>
            <a:off x="714348" y="1571612"/>
            <a:ext cx="3214710" cy="498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lljustracija-povest-Alye-parusa-Grin-hudozhnik-Nonna-Aleshina (2)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14876" y="857233"/>
            <a:ext cx="4214842" cy="593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928670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то,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Лонгрен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помог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Меннерсу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время бури, а "стоял неподвижно, строго и тихо, как судья, выказав глубокое презрение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Меннерсу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больше, чем ненависть, было в его молчании, и это все чувствовали". Пытаясь понять и оправдать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Лонгрена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Грин всё же наказывает его одиночеством, которое скрашивается присутствием дочери - доброго ангела. Но за поступок отца расплачивается и дочь.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26432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i="1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Нелюбовь к отцу отразилась и на его дочери.   Вспомните, каково было отношение детей к маленькой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Вспомните, что отвечал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Лонгрен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ее вопрос: «Почему нас не любят?»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mg.labirint.ru/images/comments_pic/0921/06labqs5t1242664596.jpg"/>
          <p:cNvPicPr>
            <a:picLocks noChangeAspect="1" noChangeArrowheads="1"/>
          </p:cNvPicPr>
          <p:nvPr/>
        </p:nvPicPr>
        <p:blipFill>
          <a:blip r:embed="rId2">
            <a:grayscl/>
            <a:lum bright="20000" contrast="10000"/>
          </a:blip>
          <a:srcRect l="8574" t="3858" r="9116" b="2257"/>
          <a:stretch>
            <a:fillRect/>
          </a:stretch>
        </p:blipFill>
        <p:spPr bwMode="auto">
          <a:xfrm>
            <a:off x="5857884" y="2428868"/>
            <a:ext cx="263048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3143248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"- Э,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разве они умеют любить? Надо уметь любить, а этого-то они не могут", - говорит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Лонгрен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успокаивая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которую обидели дети.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надо уметь любит.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643998" cy="9286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что такое любовь? Что значит уметь любить? Как вы думаете?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- 1. Чувство самоотверженной, сердечной привязанности. Склонность, пристрастие к чему-либо. Самоотверженный - жертвующий своими интересами ради других, ради общего блага, героический, благородный.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8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928934"/>
            <a:ext cx="4429156" cy="226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357950" y="2928934"/>
            <a:ext cx="27860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Вспомните, как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чувствует себя в лесу. Найдите, зачитайте строки, подтверждающие правоту ваших мыслей.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kinocomment.ru/media/foto/2015/04/09/5a292b3471b940c39aef1d2452e3.jpg"/>
          <p:cNvPicPr>
            <a:picLocks noChangeAspect="1" noChangeArrowheads="1"/>
          </p:cNvPicPr>
          <p:nvPr/>
        </p:nvPicPr>
        <p:blipFill>
          <a:blip r:embed="rId3"/>
          <a:srcRect l="22768" r="33035"/>
          <a:stretch>
            <a:fillRect/>
          </a:stretch>
        </p:blipFill>
        <p:spPr bwMode="auto">
          <a:xfrm>
            <a:off x="428596" y="3643314"/>
            <a:ext cx="2357454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1000131"/>
          </a:xfrm>
        </p:spPr>
        <p:txBody>
          <a:bodyPr/>
          <a:lstStyle/>
          <a:p>
            <a:pPr marL="0" lv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 Какую судьбу напророчил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Эгль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 Верил ли сам сказочник тому, что  предсказывал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4" name="Рисунок 3" descr="84e8a07125f8f1dae4f4b19c235d0de8.jpg"/>
          <p:cNvPicPr>
            <a:picLocks noChangeAspect="1"/>
          </p:cNvPicPr>
          <p:nvPr/>
        </p:nvPicPr>
        <p:blipFill>
          <a:blip r:embed="rId2"/>
          <a:srcRect l="4231" t="2857" r="4807" b="2857"/>
          <a:stretch>
            <a:fillRect/>
          </a:stretch>
        </p:blipFill>
        <p:spPr>
          <a:xfrm>
            <a:off x="5286380" y="1357298"/>
            <a:ext cx="3286148" cy="504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llyustratsiya-Alyie-Parusa-1-e14373190123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9" y="1357298"/>
            <a:ext cx="3400449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122428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14422"/>
            <a:ext cx="685804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А как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Каперне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отнеслись к этой сказке?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n_big_05.jpg"/>
          <p:cNvPicPr>
            <a:picLocks noChangeAspect="1"/>
          </p:cNvPicPr>
          <p:nvPr/>
        </p:nvPicPr>
        <p:blipFill>
          <a:blip r:embed="rId2"/>
          <a:srcRect b="15048"/>
          <a:stretch>
            <a:fillRect/>
          </a:stretch>
        </p:blipFill>
        <p:spPr>
          <a:xfrm>
            <a:off x="5286380" y="928670"/>
            <a:ext cx="3333720" cy="218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928670"/>
            <a:ext cx="4471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Жители насмехались, зло шутили над  девочкой, прозвали «корабельная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считали сумасшедшей.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f48e_466fec1a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643182"/>
            <a:ext cx="3214710" cy="390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2503_600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2571744"/>
            <a:ext cx="404775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714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Рядом и одновременно далеко с этой милой девушкой живёт ещё один герой феерии. Кто он? Расскажите об этом герое.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Почему Артур Грэй тоже одинок?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65143_900.jpg"/>
          <p:cNvPicPr>
            <a:picLocks noChangeAspect="1"/>
          </p:cNvPicPr>
          <p:nvPr/>
        </p:nvPicPr>
        <p:blipFill>
          <a:blip r:embed="rId2">
            <a:lum contrast="10000"/>
          </a:blip>
          <a:srcRect l="5797" t="5458" r="5797" b="1764"/>
          <a:stretch>
            <a:fillRect/>
          </a:stretch>
        </p:blipFill>
        <p:spPr>
          <a:xfrm>
            <a:off x="500034" y="2285992"/>
            <a:ext cx="435771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_05f53fbd298e0ca8c717bb3371dd57eb_1410259687.jpg"/>
          <p:cNvPicPr>
            <a:picLocks noChangeAspect="1"/>
          </p:cNvPicPr>
          <p:nvPr/>
        </p:nvPicPr>
        <p:blipFill>
          <a:blip r:embed="rId3">
            <a:lum contrast="20000"/>
          </a:blip>
          <a:srcRect l="12500" t="8333" r="13889" b="15625"/>
          <a:stretch>
            <a:fillRect/>
          </a:stretch>
        </p:blipFill>
        <p:spPr>
          <a:xfrm>
            <a:off x="5500694" y="2000240"/>
            <a:ext cx="3111957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1928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Грэй родился с живой душой, жил в своём мире, в этом мире над всем возвышалась мечта. Он жадно читал книги, мечтал стать капитаном.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мечта Грэя осуществилась?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_72b214f8ec1c0765142edaac4b5abe6d_1362124943.jpg"/>
          <p:cNvPicPr>
            <a:picLocks noChangeAspect="1"/>
          </p:cNvPicPr>
          <p:nvPr/>
        </p:nvPicPr>
        <p:blipFill>
          <a:blip r:embed="rId2">
            <a:lum contrast="20000"/>
          </a:blip>
          <a:srcRect l="2187" t="10000" r="50938" b="7500"/>
          <a:stretch>
            <a:fillRect/>
          </a:stretch>
        </p:blipFill>
        <p:spPr>
          <a:xfrm>
            <a:off x="357158" y="2285992"/>
            <a:ext cx="3214710" cy="424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65553_900.jpg"/>
          <p:cNvPicPr>
            <a:picLocks noChangeAspect="1"/>
          </p:cNvPicPr>
          <p:nvPr/>
        </p:nvPicPr>
        <p:blipFill>
          <a:blip r:embed="rId3"/>
          <a:srcRect l="5833" t="5021" r="7500" b="5021"/>
          <a:stretch>
            <a:fillRect/>
          </a:stretch>
        </p:blipFill>
        <p:spPr>
          <a:xfrm>
            <a:off x="3929058" y="2571744"/>
            <a:ext cx="4837866" cy="40005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47149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Вглядываясь в лицо человека на портрете, невольно обращаешь внимание на печальные глаза, плотно сжатые губы, морщинки и бесконечную грусть, которая словно окутала весь его облик. Александр Грин на портретах и фотографиях практически никогда не улыбается. Почему? Может быть, истоки этого кроются в его жизни, в его биографии.  Попытаемся же понять и разобраться в этом.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портрет А. Грин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71472" y="4000504"/>
            <a:ext cx="1937282" cy="26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Картинки по запросу портрет А. Грин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6572264" y="4000504"/>
            <a:ext cx="193851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Картинки по запросу портрет А. Грина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000504"/>
            <a:ext cx="193520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6286544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Он очень хотел стать капитаном, и шёл к своей мечте. Грэй испытал на себе все тяготы корабельной жизни, изменился внешне "потерял слабость", стал широк в плечах, крепок мускулами, "в думающих глазах отразился блеск", речь стало "краткой и точной. Но Грэй не потерял самого главного - своей странной летящей души".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Духовный мир автора и его героя очень близки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Грин рассказывает о себе больше, чем в каком-либо другом произведении, наводит на размышления и похожесть инициалов.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лександр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рин -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ртур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рэй.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9labqs5t1242664597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1923" r="1923"/>
          <a:stretch>
            <a:fillRect/>
          </a:stretch>
        </p:blipFill>
        <p:spPr>
          <a:xfrm>
            <a:off x="6286512" y="214290"/>
            <a:ext cx="2163730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4166" r="2777"/>
          <a:stretch>
            <a:fillRect/>
          </a:stretch>
        </p:blipFill>
        <p:spPr>
          <a:xfrm>
            <a:off x="6643702" y="3357562"/>
            <a:ext cx="2293456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85728"/>
            <a:ext cx="4143404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Какие поступки Артура Грея говорят об его умении сострадать?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lljustracija-povest-Alye-parusa-Grin-hudozhnik-Nonna-Aleshina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016477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7lab1vkh1259484552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5937" t="7371" r="52813" b="3374"/>
          <a:stretch>
            <a:fillRect/>
          </a:stretch>
        </p:blipFill>
        <p:spPr>
          <a:xfrm>
            <a:off x="5786446" y="1785926"/>
            <a:ext cx="3002528" cy="4572032"/>
          </a:xfrm>
          <a:prstGeom prst="rect">
            <a:avLst/>
          </a:prstGeom>
        </p:spPr>
      </p:pic>
      <p:pic>
        <p:nvPicPr>
          <p:cNvPr id="37892" name="Picture 4" descr="http://gammaonline.ru/upload/iblock/db0/db0cbe0283abe8fae7f798f5f06a33d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990986"/>
            <a:ext cx="4306673" cy="2867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5716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думаете, случайно ли произошла встреча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Артура Грея? </a:t>
            </a:r>
          </a:p>
          <a:p>
            <a:endParaRPr lang="ru-RU" dirty="0"/>
          </a:p>
        </p:txBody>
      </p:sp>
      <p:pic>
        <p:nvPicPr>
          <p:cNvPr id="5" name="Рисунок 4" descr="алые-пару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5628846" cy="425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1643050"/>
            <a:ext cx="2714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 судьба свела героев. Тревожное чувство теснило грудь Грэя, "его как бы позвал кто-то".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неожиданно услышала "нечто, подобное отдалённому зову", и это позвало её на берег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Расскажите, как произошла первая встреча героев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llyustratsiya-Alyie-Parusa-3-tsveta-zhelt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556796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lljustracija-povest-Alye-parusa-Grin-hudozhnik-Nonna-Aleshina (6)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428736"/>
            <a:ext cx="3557097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общего можно найти в героях, их жизни? </a:t>
            </a:r>
          </a:p>
          <a:p>
            <a:endParaRPr lang="ru-RU" dirty="0"/>
          </a:p>
        </p:txBody>
      </p:sp>
      <p:pic>
        <p:nvPicPr>
          <p:cNvPr id="4" name="Рисунок 3" descr="pic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3571900" cy="511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3866210" cy="514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928670"/>
            <a:ext cx="8572560" cy="5643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1.Одиноки в детстве, лишены общения со сверстниками.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Они понимают, любят всё живое, близки к природе.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Добры и трудолюбивы.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4.Они верят в мечту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0715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Грэю захотелось воплотить в жизнь предсказание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Эгля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357298"/>
            <a:ext cx="6572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Ему нравится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он чувствует душевное родство с этой девушкой. Ещё Грэй понял "нехитрую истину". Она заключалась в том, что нужно делать чудеса своими руками. "Когда для человека главное - получать дражайший пятак, легко дать этот пятак, но, когда душа таит зерно пламенного растения - ЧУДА, сделай ему это чудо, если ты в состоянии. Новая душа будет у него и новая у тебя».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_da23af662934863c5aa9f1f740d5ddf2_1362124937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3125" t="3750" r="76250" b="6250"/>
          <a:stretch>
            <a:fillRect/>
          </a:stretch>
        </p:blipFill>
        <p:spPr>
          <a:xfrm>
            <a:off x="285720" y="1428736"/>
            <a:ext cx="157163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1071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Прочитаем эпизод покупки шёлка для парусов. Почему Грэй так тщательно выбирает материал?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.жзщш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4643470" cy="315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lljustracija-povest-Alye-parusa-Grin-hudozhnik-Nonna-Aleshina (7)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5072066" y="1000108"/>
            <a:ext cx="3857652" cy="568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crn_big_01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1071538" y="4357694"/>
            <a:ext cx="3011467" cy="232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291"/>
            <a:ext cx="8568952" cy="220659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вот уже наяву видит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АЛЫЕ ПАРУСА. Какие чувства испытывает девушка? Найдите подтверждение правоты своих слов в тексте, зачитайте.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  Заслуживает 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 счастье, ту любовь, которые дарит ей Грин в лице капитана Грэя?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9_2a0f284ac136464b22b0f572957f052e_1365368215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715008" y="2809870"/>
            <a:ext cx="2875362" cy="383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66344_900.jpg"/>
          <p:cNvPicPr>
            <a:picLocks noChangeAspect="1"/>
          </p:cNvPicPr>
          <p:nvPr/>
        </p:nvPicPr>
        <p:blipFill>
          <a:blip r:embed="rId4">
            <a:lum contrast="10000"/>
          </a:blip>
          <a:srcRect l="5833" t="3455" r="8333" b="6629"/>
          <a:stretch>
            <a:fillRect/>
          </a:stretch>
        </p:blipFill>
        <p:spPr>
          <a:xfrm>
            <a:off x="500034" y="2786058"/>
            <a:ext cx="4572032" cy="377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178595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 какому выводу приводит нас Грин своим произведением "Алые паруса"? </a:t>
            </a:r>
          </a:p>
          <a:p>
            <a:endParaRPr lang="ru-RU" dirty="0"/>
          </a:p>
        </p:txBody>
      </p:sp>
      <p:pic>
        <p:nvPicPr>
          <p:cNvPr id="4" name="Рисунок 3" descr="1338261813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5720" y="1214422"/>
            <a:ext cx="3540327" cy="271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feee71759dd2714c6695230a8d.jpg"/>
          <p:cNvPicPr>
            <a:picLocks noChangeAspect="1"/>
          </p:cNvPicPr>
          <p:nvPr/>
        </p:nvPicPr>
        <p:blipFill>
          <a:blip r:embed="rId3">
            <a:lum contrast="20000"/>
          </a:blip>
          <a:srcRect l="1481" r="6667"/>
          <a:stretch>
            <a:fillRect/>
          </a:stretch>
        </p:blipFill>
        <p:spPr>
          <a:xfrm>
            <a:off x="4929190" y="1214422"/>
            <a:ext cx="3786214" cy="274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18680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928794" y="4071918"/>
            <a:ext cx="4857784" cy="253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643998" cy="32861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Грэй,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корабль с алыми парусами - всё это плод фантазии художника. Но пока на земле будут жить хорошие люди - романтики, умеющие так любить и мечтать, всё это может осуществиться. Грин уверял, что корабль с алыми парусами рано или поздно приходит к каждому, кто умеет мечтать, кто всем сердцем верит, что мечты, желания обязательно сбудутся.</a:t>
            </a:r>
          </a:p>
          <a:p>
            <a:endParaRPr lang="ru-RU" dirty="0"/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0" y="3500438"/>
            <a:ext cx="3000372" cy="3000372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500562" y="3429000"/>
            <a:ext cx="4214842" cy="316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8643998" cy="335758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Александр Грин - писатель солнечный,.. через все его произведения победно проходит глубокая и светлая вера в человека, в добрые начала человеческой души, вера в любовь, дружбу, верность и осуществимость мечты. И каждый прочитавший его становится чем-то богаче и чище.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В.Кетлинская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986098658.jpg"/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500034" y="3286124"/>
            <a:ext cx="3193705" cy="301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058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20872116">
            <a:off x="4357686" y="3500438"/>
            <a:ext cx="1859206" cy="29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8154c0cb52b0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 rot="708779">
            <a:off x="6477433" y="3687615"/>
            <a:ext cx="2116450" cy="278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"Алые паруса" Грина олицетворяют волшебную силу человеческой мечты. Плыть в жизни под алым парусом - значит ставить перед собой высокие цели, мечтать, стремиться осуществить задуманное.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Ребята,  нужно верить в чудеса,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Когда-нибудь весенним утром ранним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Над океаном алые взметнутся паруса,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скрипка пропоёт над океаном.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607222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Степанович Гриневский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1880  -  1932гг.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Уже в юности  А. Гриневский понял, что он не может и не умеет жить  как все . Рано выучившись читать, он познакомился с  «Путешествием Гулливера в страну Лилипутов». Купер, Майн Рид, Эдгар По – книги этих авторов целиком захватили его.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Летом 1896 г. в неполных 16 лет, с трудом  окончив городское земское училище, Грин уходит из дому.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Началась нелегкая жизнь, много скитался, как и Горький, познал босячество. Рано открылась ему  не внешняя  сторона  жизни, а её изнанка.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 совету отца, поступает  в 215 Орловский пехотный полк. Прослужил недолго, жестокость, унижения,  издевательства старших чинов над младшими, а Грин был рядовым, не выдержал и бежал из армии.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786874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1903 г. Включается в  революционную борьбу, распространяет нелегальную литературу.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1907г. Впервые свои рассказы подписывает псевдонимом Грин (по аналогии с детской кличкой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Грин-блин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1910 г. Известен в литературных кругах , его замечают Короленко, Горький, Брюсов, Блок, Куприн , с которым его связывает тесная дружба.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1920 г. Расцвет творчества А. Грина. В 1921 была написана феерия « Алые паруса», а затем  такие взлеты, как «Блистающий мир»,  « Золотая  цепь», «Бегущая по волнам».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его произведений не основано  на той жизни, что его окружала, поэтому хватало сомневающихся в актуальности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его  работ.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Литературное наследие Александра Степановича Грина очень богато и разнообразно. Он сочинял рассказы, новеллы, романы, стихи, фельетоны и даже басни.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1906 года, за последние 25лет, Грин создал свыше 400 произведений, но наследие его до сих пор полностью не собрано. К сожалению, Александр Степанович никогда не отличался бережливостью к своим черновикам, наброскам, незаконченным произведениям. Поэтому часть его рукописей, вероятно, затерялась навсегда.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жил среди нас, этот сказочник странный,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Создавший страну, где на берег туманный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прославленных бригов бегут на заре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Высокие люди с улыбкой обманной,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глазами, как отзвук морей в январе,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великою злобой, с великой любовью,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солёной, как море, бунтующей кровью,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извечной, как солнце, мечтой о добре.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Саянов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 Как вы думаете, о какой стране говорится в стихотворении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840435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Грин создал свою загадочную страну с морями, материками, бухтами, архипелагами, проливами, с замечательными городами с мужественными и сильными людьми, умеющими любить, мечтать и смело вступающими в борьбу со злом. Критик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Зелинский назвал эту страну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Гринландией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xpict_a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429132"/>
            <a:ext cx="2339784" cy="222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rin_Kult_28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429132"/>
            <a:ext cx="3643338" cy="223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1916</Words>
  <Application>Microsoft Office PowerPoint</Application>
  <PresentationFormat>Экран (4:3)</PresentationFormat>
  <Paragraphs>103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Александр Грин «Алые паруса»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31</cp:revision>
  <dcterms:created xsi:type="dcterms:W3CDTF">2017-02-09T01:56:47Z</dcterms:created>
  <dcterms:modified xsi:type="dcterms:W3CDTF">2019-03-13T14:41:15Z</dcterms:modified>
</cp:coreProperties>
</file>