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66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6;&#1077;&#1082;&#1090;%20&#1064;&#1082;&#1086;&#1083;&#1072;%20&#1082;&#1091;&#1083;&#1080;&#1085;&#1072;&#1088;&#1086;&#1074;.pp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752600"/>
            <a:ext cx="6096000" cy="3276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Сохранение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стимулирование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здоровья дошкольников в соответствии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457200" y="685800"/>
            <a:ext cx="8153400" cy="16002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81000" y="2057400"/>
            <a:ext cx="3657600" cy="2057400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ЗДОРОВЬЕ</a:t>
            </a:r>
            <a:endParaRPr lang="ru-RU" sz="4400" b="1" i="1" dirty="0"/>
          </a:p>
        </p:txBody>
      </p:sp>
      <p:sp>
        <p:nvSpPr>
          <p:cNvPr id="5" name="Загнутый угол 4"/>
          <p:cNvSpPr/>
          <p:nvPr/>
        </p:nvSpPr>
        <p:spPr>
          <a:xfrm flipH="1">
            <a:off x="5029200" y="2057400"/>
            <a:ext cx="3657600" cy="2057400"/>
          </a:xfrm>
          <a:prstGeom prst="foldedCorne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/>
              <a:t>Физическая культура</a:t>
            </a:r>
            <a:endParaRPr lang="ru-RU" sz="4000" b="1" i="1" dirty="0"/>
          </a:p>
        </p:txBody>
      </p:sp>
      <p:pic>
        <p:nvPicPr>
          <p:cNvPr id="6" name="Picture 10" descr="E:\картинки здоровья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733800"/>
            <a:ext cx="3886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0803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ПРИОБРЕТЕНИЕ ОПЫТА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81000" y="2895600"/>
            <a:ext cx="8382000" cy="1066800"/>
          </a:xfrm>
          <a:prstGeom prst="flowChartPunchedTap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ОВЛАДЕНИЕ  ПОДВИЖНЫМИ  ИГРАМИ  С ПРАВИЛАМИ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81000" y="3886200"/>
            <a:ext cx="8382000" cy="1143000"/>
          </a:xfrm>
          <a:prstGeom prst="flowChartPunchedTap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ЦЕЛЕНАПРАВЛЕННОСТЬ И САМОРЕГУЛЯЦИЯ В ДВИГАТЕЛЬНОЙ СФЕРЕ</a:t>
            </a:r>
            <a:endParaRPr lang="ru-RU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81000" y="1905000"/>
            <a:ext cx="8382000" cy="1066800"/>
          </a:xfrm>
          <a:prstGeom prst="flowChartPunchedTap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НАЧАЛЬНЫЕ ПРЕДСТАВЛЕНИЯ О НЕКОТОРЫХ ВИДАХ СПОРТА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81000" y="838200"/>
            <a:ext cx="8382000" cy="1143000"/>
          </a:xfrm>
          <a:prstGeom prst="flowChartPunchedTap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ДВИГАТЕЛЬНАЯ АКТИВНОСТЬ; КООРДИНАЦИЯ; ГИБКОСТЬ;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81000" y="4876800"/>
            <a:ext cx="8382000" cy="1447800"/>
          </a:xfrm>
          <a:prstGeom prst="flowChartPunchedTap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СТАНОВЛЕНИЕ ЦЕННОСТЕЙ ЗДОРОВОГО ОБРАЗА ЖИЗНИ,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ОВЛАДЕНИЕ ЕГО ЭЛЕМЕНТАРНЫМИ НОРМАМИ И ПРАВИЛАМИ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ПРОЕКТНАЯ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8000"/>
                </a:solidFill>
              </a:rPr>
              <a:t>тема «Вот как вкусно и полезно!» </a:t>
            </a:r>
            <a:br>
              <a:rPr lang="ru-RU" b="1" dirty="0" smtClean="0">
                <a:solidFill>
                  <a:srgbClr val="008000"/>
                </a:solidFill>
              </a:rPr>
            </a:b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" name="Picture 5" descr="E:\картинки здоровья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955232" cy="43771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962400" cy="3352800"/>
          </a:xfrm>
          <a:ln w="57150"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00FF"/>
                </a:solidFill>
              </a:rPr>
              <a:t>Формировать у дошкольников представления о продуктах, приносящих пользу организму, об организации здорового питания.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4400" y="457200"/>
            <a:ext cx="4114800" cy="5334000"/>
          </a:xfrm>
          <a:ln w="57150">
            <a:solidFill>
              <a:srgbClr val="00800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dirty="0" smtClean="0">
                <a:solidFill>
                  <a:srgbClr val="FF0066"/>
                </a:solidFill>
              </a:rPr>
              <a:t>ЗАДАЧИ</a:t>
            </a:r>
          </a:p>
          <a:p>
            <a:pPr lvl="0">
              <a:buFont typeface="Wingdings" pitchFamily="2" charset="2"/>
              <a:buChar char="ü"/>
            </a:pPr>
            <a:r>
              <a:rPr lang="ru-RU" sz="9600" b="1" dirty="0" smtClean="0">
                <a:solidFill>
                  <a:srgbClr val="002060"/>
                </a:solidFill>
              </a:rPr>
              <a:t>познакомить  детей с полезными свойствами некоторых продуктов  и их значением для организма человека.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9600" b="1" dirty="0" smtClean="0">
                <a:solidFill>
                  <a:srgbClr val="002060"/>
                </a:solidFill>
              </a:rPr>
              <a:t>формировать у дошкольников культурно – гигиенические навыки, связанные с приготовлением и употреблением питания;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9600" b="1" dirty="0" smtClean="0">
                <a:solidFill>
                  <a:srgbClr val="002060"/>
                </a:solidFill>
              </a:rPr>
              <a:t>формировать эмоциональный контакт педагогов, родителей и детей через совместную деятельность</a:t>
            </a:r>
            <a:r>
              <a:rPr lang="ru-RU" sz="6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3200" b="1" dirty="0" smtClean="0">
              <a:solidFill>
                <a:srgbClr val="FF0066"/>
              </a:solidFill>
            </a:endParaRPr>
          </a:p>
          <a:p>
            <a:pPr algn="ctr"/>
            <a:endParaRPr lang="ru-RU" sz="3200" b="1" dirty="0" smtClean="0">
              <a:solidFill>
                <a:srgbClr val="FF0066"/>
              </a:solidFill>
            </a:endParaRPr>
          </a:p>
          <a:p>
            <a:pPr algn="ctr"/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5" name="Picture 2" descr="C:\Users\User\Desktop\картинки по темам\фото для воспитатель года\56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28832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56268"/>
            <a:ext cx="990600" cy="12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данном этапе педагог через совместную деятельность с детьми, посредством дидактических игр,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сюжетно-ролевых игр, познавательно-игровой деятельность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использованием технических средств обучения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(презентации,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разработки и  игры),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беседы, чтения художественной литературы,               художественной деятельности детей,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создает для ребенка  проблемную ситуацию,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которой ребенок должен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самостоятельно подойти к формулировки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исследовательских задач, т. 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сформулировать те вопросы,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которые он будет искать ответы, выполняя проектную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E: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1371600" cy="174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E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438400"/>
            <a:ext cx="1295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2 этап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68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втором этапе ребенок приступает к реализации проекта, то есть отвечает на поставленные вопросы. Основным способом получения ответов является опрос членов семьи и других взрослых, а так же совместный поиск ответов с помощью  различных информационных средств.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Результаты исследования с помощью взрослого ребенок заносит в специальный альбом или тетрадь, который помогает зафиксировать этапы его работы и результаты исследования.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результате ребенок должен учиться делать мини – вывод, то есть озвучить ответы на свои вопросы.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\Desktop\Фото для Натальи эдуардовны\102D3100\DSC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0"/>
            <a:ext cx="28194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ser\Desktop\Фото для Натальи эдуардовны\102D3100\DSC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19600"/>
            <a:ext cx="2971800" cy="2057400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3 этап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7620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На третьем этапе взрослый помогает ребенку оформить проект для презентации.  Презентация проекта имеет большую значимость для социального развития ребенка: рассказывая взрослым и сверстникам о выполнение важного дела, дошкольник получает опыт реализации познавательной инициативы.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2150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6172200" cy="3276600"/>
          </a:xfrm>
          <a:prstGeom prst="rect">
            <a:avLst/>
          </a:prstGeom>
          <a:noFill/>
        </p:spPr>
      </p:pic>
      <p:pic>
        <p:nvPicPr>
          <p:cNvPr id="5" name="Picture 2" descr="C:\Users\User\Desktop\Фото для Натальи эдуардовны\102D3100\DSC_0061.JPG"/>
          <p:cNvPicPr>
            <a:picLocks noChangeAspect="1" noChangeArrowheads="1"/>
          </p:cNvPicPr>
          <p:nvPr/>
        </p:nvPicPr>
        <p:blipFill>
          <a:blip r:embed="rId3" cstate="print"/>
          <a:srcRect l="9262" t="31888" r="29773"/>
          <a:stretch>
            <a:fillRect/>
          </a:stretch>
        </p:blipFill>
        <p:spPr bwMode="auto">
          <a:xfrm>
            <a:off x="1981200" y="3886200"/>
            <a:ext cx="1064997" cy="16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29000" y="4114800"/>
            <a:ext cx="1828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bg1"/>
                </a:solidFill>
              </a:rPr>
              <a:t>ПРОЕКТ</a:t>
            </a:r>
            <a:r>
              <a:rPr lang="ru-RU" altLang="ru-RU" sz="2000" dirty="0" smtClean="0">
                <a:solidFill>
                  <a:schemeClr val="bg1"/>
                </a:solidFill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</a:rPr>
            </a:br>
            <a:r>
              <a:rPr lang="ru-RU" altLang="ru-RU" sz="2000" dirty="0" smtClean="0">
                <a:solidFill>
                  <a:srgbClr val="00B050"/>
                </a:solidFill>
              </a:rPr>
              <a:t>«</a:t>
            </a:r>
            <a:r>
              <a:rPr lang="ru-RU" altLang="ru-RU" b="1" i="1" dirty="0" smtClean="0">
                <a:solidFill>
                  <a:srgbClr val="00B050"/>
                </a:solidFill>
              </a:rPr>
              <a:t>ВОТ КАК ВКУСНО И ПОЛЕЗНО»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810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Формирование культуры </a:t>
            </a:r>
            <a:r>
              <a:rPr lang="ru-RU" sz="3200" b="1" dirty="0" smtClean="0">
                <a:solidFill>
                  <a:srgbClr val="002060"/>
                </a:solidFill>
              </a:rPr>
              <a:t>здорового и безопасного образа жизни у воспитанников в соответствии с определением Стандарта – это комплексное формирование их знаний, умений и навыков, личностных ориентиров и норм поведения, обеспечивающих сохранение и укрепление физического и психического здоровья,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как одного из ценностных составляющих, способствующих познавательному и эмоциональному развитию ребенка.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342</Words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Сохранение  и стимулирование  здоровья дошкольников в соответствии  с ФГОС </vt:lpstr>
      <vt:lpstr>Слайд 2</vt:lpstr>
      <vt:lpstr>ПРИОБРЕТЕНИЕ ОПЫТА</vt:lpstr>
      <vt:lpstr> ПРОЕКТНАЯ ДЕЯТЕЛЬНОСТЬ тема «Вот как вкусно и полезно!»  </vt:lpstr>
      <vt:lpstr>ЦЕЛЬ Формировать у дошкольников представления о продуктах, приносящих пользу организму, об организации здорового питания.  </vt:lpstr>
      <vt:lpstr>Слайд 6</vt:lpstr>
      <vt:lpstr>2 этап</vt:lpstr>
      <vt:lpstr>3 этап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2015-02-11T14:33:11Z</dcterms:created>
  <dcterms:modified xsi:type="dcterms:W3CDTF">2015-02-12T08:27:40Z</dcterms:modified>
</cp:coreProperties>
</file>