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56" r:id="rId8"/>
    <p:sldId id="265" r:id="rId9"/>
    <p:sldId id="262" r:id="rId10"/>
    <p:sldId id="267" r:id="rId11"/>
    <p:sldId id="268" r:id="rId12"/>
    <p:sldId id="269" r:id="rId13"/>
    <p:sldId id="270" r:id="rId14"/>
    <p:sldId id="274" r:id="rId15"/>
    <p:sldId id="27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9E3935-C481-4819-8F62-ADAE2E469DF5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592294-9EED-423E-B95E-E38038FD8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ru.wikipedia.org/wiki/%D0%92%D1%8B%D0%BF%D0%B5%D1%87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61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24" y="1643050"/>
            <a:ext cx="6042095" cy="4000528"/>
          </a:xfr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5349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нашего города…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5643578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Макаренко Е.В., </a:t>
            </a:r>
          </a:p>
          <a:p>
            <a:pPr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высшей кв.категории </a:t>
            </a:r>
          </a:p>
          <a:p>
            <a:pPr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«Д/с №11 о.в.» г.Магнитогорска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Прокатчик.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Специалист по обработке металлов прокаткой.</a:t>
            </a:r>
            <a:endParaRPr lang="ru-RU" sz="1800" b="1" dirty="0"/>
          </a:p>
        </p:txBody>
      </p:sp>
      <p:pic>
        <p:nvPicPr>
          <p:cNvPr id="24578" name="Picture 2" descr="http://omd.at.ua/_nw/0/418346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76723" cy="3096344"/>
          </a:xfrm>
          <a:prstGeom prst="rect">
            <a:avLst/>
          </a:prstGeom>
          <a:noFill/>
        </p:spPr>
      </p:pic>
      <p:pic>
        <p:nvPicPr>
          <p:cNvPr id="24580" name="Picture 4" descr="http://photo.thebestofrussia.ru/109288/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4377614" cy="291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ЧПУ.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96752"/>
            <a:ext cx="6808800" cy="48006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Задавая станкам определенную программу, обслуживает станок и наблюдает за последовательностью выполняемых операций и соблюдением технологических процессов. </a:t>
            </a:r>
            <a:endParaRPr lang="ru-RU" sz="1600" b="1" dirty="0"/>
          </a:p>
        </p:txBody>
      </p:sp>
      <p:pic>
        <p:nvPicPr>
          <p:cNvPr id="25602" name="Picture 2" descr="C:\Users\Николай\Desktop\профессии\operator_chpu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5571725" cy="371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868958"/>
          </a:xfrm>
        </p:spPr>
        <p:txBody>
          <a:bodyPr/>
          <a:lstStyle/>
          <a:p>
            <a:r>
              <a:rPr lang="ru-RU" dirty="0" smtClean="0"/>
              <a:t>Машинист тепловоза.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6377912" cy="48006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Профессия машиниста локомотива является одной из наиболее престижных и ответственных работ на железнодорожном транспорте, которая требует наличия определенных умений и навыков, позволяющих в первую очередь обеспечить быструю, а главное, безопасную доставку грузов в определенных направлениях.</a:t>
            </a:r>
            <a:endParaRPr lang="ru-RU" sz="1600" b="1" dirty="0"/>
          </a:p>
        </p:txBody>
      </p:sp>
      <p:pic>
        <p:nvPicPr>
          <p:cNvPr id="26630" name="Picture 6" descr="http://penza-post.ru/uploads/2-1/Anna/4.08/0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3998943" cy="2664296"/>
          </a:xfrm>
          <a:prstGeom prst="rect">
            <a:avLst/>
          </a:prstGeom>
          <a:noFill/>
        </p:spPr>
      </p:pic>
      <p:pic>
        <p:nvPicPr>
          <p:cNvPr id="26628" name="Picture 4" descr="http://www.tekhnolift.eu/img/19805f418c001751dce2dbd09ec9369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096344" cy="2084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4800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Однако в Магнитогорске высок спрос не только на технические специальности.</a:t>
            </a:r>
          </a:p>
          <a:p>
            <a:r>
              <a:rPr lang="ru-RU" sz="1800" dirty="0" smtClean="0"/>
              <a:t>Так, например, в городе работает обувная фабрика Фома, выпускающая туфли, ботинки, кроссовки и сапоги различных форм и размеров.</a:t>
            </a:r>
            <a:endParaRPr lang="ru-RU" sz="1800" dirty="0"/>
          </a:p>
        </p:txBody>
      </p:sp>
      <p:pic>
        <p:nvPicPr>
          <p:cNvPr id="27655" name="Picture 7" descr="http://ingvarr.net.ru/_ph/34/8322413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4536504" cy="2607450"/>
          </a:xfrm>
          <a:prstGeom prst="rect">
            <a:avLst/>
          </a:prstGeom>
          <a:noFill/>
        </p:spPr>
      </p:pic>
      <p:pic>
        <p:nvPicPr>
          <p:cNvPr id="27653" name="Picture 5" descr="Магнитогорская обувная фабрика отмечает юбилей, помогая дет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349209" cy="2304256"/>
          </a:xfrm>
          <a:prstGeom prst="rect">
            <a:avLst/>
          </a:prstGeom>
          <a:noFill/>
        </p:spPr>
      </p:pic>
      <p:pic>
        <p:nvPicPr>
          <p:cNvPr id="27657" name="Picture 9" descr="http://new.shoesstar.ru/wp-content/uploads/2016/03/%D0%BB%D0%BE%D0%B3%D0%BE-%D1%84%D0%BE%D0%BC%D0%B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6490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нашем городе есть молочный </a:t>
            </a:r>
            <a:r>
              <a:rPr lang="ru-RU" sz="2000" smtClean="0"/>
              <a:t>комбинат </a:t>
            </a:r>
            <a:r>
              <a:rPr lang="ru-RU" sz="2000"/>
              <a:t>,</a:t>
            </a:r>
            <a:r>
              <a:rPr lang="ru-RU" sz="2000" smtClean="0"/>
              <a:t>который </a:t>
            </a:r>
            <a:r>
              <a:rPr lang="ru-RU" sz="2000" dirty="0" smtClean="0"/>
              <a:t>изготавливает различные молочные продукты под маркой «Первый вкус». </a:t>
            </a:r>
            <a:endParaRPr lang="ru-RU" sz="2000" dirty="0"/>
          </a:p>
        </p:txBody>
      </p:sp>
      <p:pic>
        <p:nvPicPr>
          <p:cNvPr id="31751" name="Picture 7" descr="https://stv.maps.yandex.net/images/?v=2.16.0&amp;oid=1425497598_697039883_23_1307786462&amp;z=2&amp;x=8&amp;y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4022576" cy="4022576"/>
          </a:xfrm>
          <a:prstGeom prst="rect">
            <a:avLst/>
          </a:prstGeom>
          <a:noFill/>
        </p:spPr>
      </p:pic>
      <p:pic>
        <p:nvPicPr>
          <p:cNvPr id="31757" name="Picture 13" descr="http://ob-zor.ru/sites/default/files/news/2015.01.27-v-chelyabinskoy-oblasti-podorozhalo-moloko-i-slivochnoe-maslo/d872b47d3024b226c3cd3fa4e660811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096344" cy="1803621"/>
          </a:xfrm>
          <a:prstGeom prst="rect">
            <a:avLst/>
          </a:prstGeom>
          <a:noFill/>
        </p:spPr>
      </p:pic>
      <p:pic>
        <p:nvPicPr>
          <p:cNvPr id="1026" name="Picture 2" descr="C:\Users\Николай\Desktop\профессии\pervyi-vku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Еще в нашем городе есть </a:t>
            </a:r>
            <a:r>
              <a:rPr lang="ru-RU" sz="2000" dirty="0" err="1" smtClean="0"/>
              <a:t>хлебокомбинат</a:t>
            </a:r>
            <a:r>
              <a:rPr lang="ru-RU" sz="2000" dirty="0" smtClean="0"/>
              <a:t>, который выпускает хлебобулочную продукцию.</a:t>
            </a:r>
          </a:p>
          <a:p>
            <a:r>
              <a:rPr lang="ru-RU" sz="2000" dirty="0" smtClean="0"/>
              <a:t>Сегодня это современное динамично развивающееся предприятие в ассортименте которого более 200 видов кондитерских изделий: торты, пирожные, кексы, слоеные изделия, печенье, вафли, пряники; более 100 видов хлебобулочных изделий. </a:t>
            </a:r>
            <a:endParaRPr lang="ru-RU" sz="2000" dirty="0"/>
          </a:p>
        </p:txBody>
      </p:sp>
      <p:pic>
        <p:nvPicPr>
          <p:cNvPr id="2050" name="Picture 2" descr="http://photos.wikimapia.org/p/00/05/42/30/08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480720" cy="358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hlinkClick r:id="rId2" tooltip="Выпечка"/>
              </a:rPr>
              <a:t>Выпечка</a:t>
            </a:r>
            <a:r>
              <a:rPr lang="ru-RU" sz="2000" dirty="0" smtClean="0"/>
              <a:t> хлеба и хлебобулочных изделий.</a:t>
            </a:r>
          </a:p>
          <a:p>
            <a:endParaRPr lang="ru-RU" sz="2000" dirty="0"/>
          </a:p>
        </p:txBody>
      </p:sp>
      <p:pic>
        <p:nvPicPr>
          <p:cNvPr id="4" name="Picture 2" descr="http://go32.ru/uploads/posts/2016-01/145373074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5334000" cy="3333750"/>
          </a:xfrm>
          <a:prstGeom prst="rect">
            <a:avLst/>
          </a:prstGeom>
          <a:noFill/>
        </p:spPr>
      </p:pic>
      <p:pic>
        <p:nvPicPr>
          <p:cNvPr id="5" name="Picture 4" descr="http://to-world-travel.ru/img/2015/042507/08297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324454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6264696" cy="4800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Один из главных не только российских, но и мировых центров, занимающихся черной металлургией, – город Магнитогорск. Самые необходимые специальности – это профессии в технической сфере, работа в металлургии.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Самое крупное предприятие города – Магнитогорский металлургический комбинат, сокращенно ММК.  Комбинат существует уже почти 90 лет. Здесь работает больше 50 тысяч специалистов различных областей. Предприятие обрабатывает сырье (железная руда, чугун, агломерат, сталь), подготавливает его и перерабатывает.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http://www.playcast.ru/uploads/2014/08/18/9553898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8915" y="2672917"/>
            <a:ext cx="685800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log.romaha.su/wp-content/uploads/2009/01/016_pervaya_palatka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shural.ru/Goroda_i_sela/images/magnitogorsk-15.jpg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3717032"/>
            <a:ext cx="106108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.fotokto.ru/photo/full/6/65897.jpg?r179"/>
          <p:cNvPicPr/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400550" cy="28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agnitogorsk.ucoz.ru/Fotomag/MAGNITKA01.jpg"/>
          <p:cNvPicPr/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204864"/>
            <a:ext cx="108521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c.pics.livejournal.com/lengvizd/29952192/32808/32808_600.jpg"/>
          <p:cNvPicPr/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agnitogorsk.bezformata.ru/content/image68367558.jpg"/>
          <p:cNvPicPr/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124744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6336704" cy="4800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. В состав комбината также входит Магнитогорский цементно-огнеупорный завод, который занимается поставкой цемента, клинкера и доломита. </a:t>
            </a:r>
            <a:endParaRPr lang="ru-RU" sz="1600" dirty="0"/>
          </a:p>
        </p:txBody>
      </p:sp>
      <p:pic>
        <p:nvPicPr>
          <p:cNvPr id="2050" name="Picture 2" descr="C:\Users\Николай\Desktop\профессии\487872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4752528" cy="3564396"/>
          </a:xfrm>
          <a:prstGeom prst="rect">
            <a:avLst/>
          </a:prstGeom>
          <a:noFill/>
        </p:spPr>
      </p:pic>
      <p:pic>
        <p:nvPicPr>
          <p:cNvPr id="2052" name="Picture 4" descr="C:\Users\Николай\Desktop\профессии\htmlconvd-nXgOfe_html_m25c049e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912096" cy="2603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6048672" cy="4800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Еще одно серьезное предприятие: Магнитогорский Метизный комплекс (</a:t>
            </a:r>
            <a:r>
              <a:rPr lang="ru-RU" sz="1600" dirty="0" err="1" smtClean="0"/>
              <a:t>ММК-Метиз</a:t>
            </a:r>
            <a:r>
              <a:rPr lang="ru-RU" sz="1600" dirty="0" smtClean="0"/>
              <a:t>). В основном он занимается креплениями и метизом, изготавливает проволоку, болты и гайки. </a:t>
            </a:r>
            <a:endParaRPr lang="ru-RU" sz="1600" dirty="0"/>
          </a:p>
        </p:txBody>
      </p:sp>
      <p:pic>
        <p:nvPicPr>
          <p:cNvPr id="3074" name="Picture 2" descr="http://p1.s1.jc9.ru/filecpd.php?u=aHR0cDovL2RhdGEuamM5LnJ1L2ltYWdlcy9fYmFzZWJhemFhci8wMDA0MzYvd2l3ZWJfYzA0Y2VlNzFkODA4ZDMxZmFlOGIwYTAzN2U5ZmU3NDMuanBn&amp;tp=custom&amp;w=-1280&amp;s=5&amp;l&amp;nocrop&amp;sc=61763&amp;ver=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640565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7498080" cy="252028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Металлург</a:t>
            </a:r>
            <a:r>
              <a:rPr lang="ru-RU" sz="1400" dirty="0" smtClean="0"/>
              <a:t> – это обобщенное понятие, которое состоит из нескольких разных специальностей. Можно их разделить на рабочих и инженеров-металлургов. К специальностям рабочим относятся: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600" b="1" dirty="0" smtClean="0"/>
              <a:t>Машинист металлургического крана. Занимается перемещением необходимых для производства комплектующих.</a:t>
            </a:r>
          </a:p>
          <a:p>
            <a:r>
              <a:rPr lang="ru-RU" sz="1600" b="1" dirty="0" smtClean="0"/>
              <a:t> Этот специалист отвечает за трудовую деятельность всего цеха.</a:t>
            </a:r>
          </a:p>
          <a:p>
            <a:endParaRPr lang="ru-RU" sz="1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066032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Машинист металлургического крана.</a:t>
            </a:r>
            <a:endParaRPr lang="ru-RU" sz="3600" b="1" dirty="0"/>
          </a:p>
        </p:txBody>
      </p:sp>
      <p:pic>
        <p:nvPicPr>
          <p:cNvPr id="19458" name="Picture 2" descr="C:\Users\Николай\Desktop\профессии\5b3b9bbcaa4b7cf54f35f869aba623e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50274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2776352" cy="1084982"/>
          </a:xfrm>
        </p:spPr>
        <p:txBody>
          <a:bodyPr/>
          <a:lstStyle/>
          <a:p>
            <a:r>
              <a:rPr lang="ru-RU" dirty="0" smtClean="0"/>
              <a:t>Сталевар.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124744"/>
            <a:ext cx="4536504" cy="48006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Знает все технологии сталеварения.</a:t>
            </a:r>
            <a:endParaRPr lang="ru-RU" sz="1800" b="1" dirty="0"/>
          </a:p>
        </p:txBody>
      </p:sp>
      <p:pic>
        <p:nvPicPr>
          <p:cNvPr id="20482" name="Picture 2" descr="http://magspace.ru/uploads/2012/10/30/14-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4860540" cy="3240360"/>
          </a:xfrm>
          <a:prstGeom prst="rect">
            <a:avLst/>
          </a:prstGeom>
          <a:noFill/>
        </p:spPr>
      </p:pic>
      <p:pic>
        <p:nvPicPr>
          <p:cNvPr id="20484" name="Picture 4" descr="http://a1.35photo.ru:8080/photos_series/263/2639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21246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профессии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Плавильщик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520768" cy="48006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Специалист по плавке металла. Он обязан знать все особенности, состав и температуру металлов, чтобы сделать процесс обработки металла более эффективным.</a:t>
            </a:r>
            <a:endParaRPr lang="ru-RU" sz="1400" b="1" dirty="0"/>
          </a:p>
        </p:txBody>
      </p:sp>
      <p:pic>
        <p:nvPicPr>
          <p:cNvPr id="22530" name="Picture 2" descr="http://www.np.kz/images/2014/017/q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4764438" cy="3168352"/>
          </a:xfrm>
          <a:prstGeom prst="rect">
            <a:avLst/>
          </a:prstGeom>
          <a:noFill/>
        </p:spPr>
      </p:pic>
      <p:pic>
        <p:nvPicPr>
          <p:cNvPr id="22532" name="Picture 4" descr="http://fpold.fedpress.ru/sites/fedpress/files/dlinnyjchulok/news/plavilsh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664784" cy="48006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Занимается приемкой металла с последующей его разливкой по формам.</a:t>
            </a:r>
          </a:p>
          <a:p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Разливщик. </a:t>
            </a:r>
            <a:endParaRPr lang="ru-RU" dirty="0"/>
          </a:p>
        </p:txBody>
      </p:sp>
      <p:pic>
        <p:nvPicPr>
          <p:cNvPr id="21510" name="Picture 6" descr="http://mos-test.ru/netcat_files/Image/Razliv%20metall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5616624" cy="3798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</TotalTime>
  <Words>369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Машинист металлургического крана.</vt:lpstr>
      <vt:lpstr>Сталевар.</vt:lpstr>
      <vt:lpstr>Слайд 7</vt:lpstr>
      <vt:lpstr>Плавильщик .</vt:lpstr>
      <vt:lpstr>Разливщик. </vt:lpstr>
      <vt:lpstr>Прокатчик.</vt:lpstr>
      <vt:lpstr>Оператор ЧПУ.</vt:lpstr>
      <vt:lpstr>Машинист тепловоза.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 Радченко</dc:creator>
  <cp:lastModifiedBy>1</cp:lastModifiedBy>
  <cp:revision>30</cp:revision>
  <dcterms:created xsi:type="dcterms:W3CDTF">2016-10-19T13:58:01Z</dcterms:created>
  <dcterms:modified xsi:type="dcterms:W3CDTF">2018-07-18T10:35:14Z</dcterms:modified>
</cp:coreProperties>
</file>