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3" r:id="rId3"/>
    <p:sldId id="309" r:id="rId4"/>
    <p:sldId id="308" r:id="rId5"/>
    <p:sldId id="310" r:id="rId6"/>
    <p:sldId id="307" r:id="rId7"/>
    <p:sldId id="305" r:id="rId8"/>
    <p:sldId id="287" r:id="rId9"/>
    <p:sldId id="313" r:id="rId10"/>
    <p:sldId id="31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CC"/>
    <a:srgbClr val="003399"/>
    <a:srgbClr val="FB673F"/>
    <a:srgbClr val="FFFF99"/>
    <a:srgbClr val="FFFF00"/>
    <a:srgbClr val="00CCFF"/>
    <a:srgbClr val="FF7C80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83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8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47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91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8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50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18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47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03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92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3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8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076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6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3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21216E-CE01-4DD3-94A2-564AF9F3CC75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7164288" cy="2376264"/>
          </a:xfrm>
        </p:spPr>
        <p:txBody>
          <a:bodyPr/>
          <a:lstStyle/>
          <a:p>
            <a:r>
              <a:rPr lang="ru-RU" sz="4400" dirty="0" smtClean="0"/>
              <a:t>Познавательно-речевое развитие дошкольников</a:t>
            </a:r>
            <a:br>
              <a:rPr lang="ru-RU" sz="4400" dirty="0" smtClean="0"/>
            </a:br>
            <a:endParaRPr lang="ru-RU" sz="4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00800" cy="342900"/>
          </a:xfrm>
        </p:spPr>
        <p:txBody>
          <a:bodyPr/>
          <a:lstStyle/>
          <a:p>
            <a:pPr algn="r"/>
            <a:r>
              <a:rPr lang="ru-RU" sz="1600" b="1" dirty="0" smtClean="0"/>
              <a:t>С.А. Митюкова</a:t>
            </a:r>
          </a:p>
          <a:p>
            <a:pPr algn="r"/>
            <a:r>
              <a:rPr lang="ru-RU" sz="1600" b="1" dirty="0" smtClean="0"/>
              <a:t>Старший воспитатель</a:t>
            </a:r>
          </a:p>
          <a:p>
            <a:pPr algn="r"/>
            <a:r>
              <a:rPr lang="ru-RU" sz="1600" b="1" dirty="0" smtClean="0"/>
              <a:t>МБДОУ  детский  сад № 3</a:t>
            </a:r>
          </a:p>
          <a:p>
            <a:pPr algn="r"/>
            <a:r>
              <a:rPr lang="ru-RU" sz="1600" b="1" dirty="0" smtClean="0"/>
              <a:t>«Ромашка»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делимся опыт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24095" cy="25997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7667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lch108 копия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005064"/>
            <a:ext cx="3131840" cy="2818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1118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Самоанализ</a:t>
            </a:r>
            <a:endParaRPr lang="ru-RU" sz="3200" dirty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Проект – в переводе с греческого – это путь исследования, т.е. специально организованный взрослым и самостоятельно выполняемый детьми комплекс действий, завершающийся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созданием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творческих работ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Метод проектов – система обучения, при которой дети приобретают знания в процессе планирования и выполнения постоянно усложняющихся практических заданий – проектов.                                   </a:t>
            </a:r>
            <a:endParaRPr lang="ru-RU" sz="20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 Метод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</a:rPr>
              <a:t>проектов всегда предполагает решение воспитанниками какой-то проблемы.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286412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58762"/>
            <a:ext cx="4716016" cy="2018109"/>
          </a:xfrm>
        </p:spPr>
        <p:txBody>
          <a:bodyPr/>
          <a:lstStyle/>
          <a:p>
            <a:pPr algn="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002060"/>
                </a:solidFill>
              </a:rPr>
              <a:t>Прежде чем давать знания,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надо научить думать,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воспринимать, наблюдать.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В. Сухомлинский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01222"/>
            <a:ext cx="63367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познавательно – 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познавательно – речевая деятельность детей, тем выше гарантии успешности школьного обучения.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Познавательно – речевое развитие включает в себя несколько областей: ПОЗНАНИЕ, КОММУНИКАЦИЯ,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ЧТЕНИЕ ХУДОЖЕСТВЕННОЙ ЛИТЕРАТУРЫ.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05064"/>
            <a:ext cx="2843808" cy="25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265631" cy="166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676775"/>
            <a:ext cx="33845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88640"/>
            <a:ext cx="65882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</a:p>
          <a:p>
            <a:r>
              <a:rPr lang="ru-RU" dirty="0" smtClean="0"/>
              <a:t> 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дошкольного возраста познавательно-речевые способности (восприятие, мышление, память, внимание, воображение), которые представляют собой разные формы ориентации ребенка в окружающем мире, в себе самом и регулируют его деятельность.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37" y="548680"/>
            <a:ext cx="23984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воспитания: 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2400" b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познавательную сферу детей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информацией через занятия, наблюдения, экспериментальную деятельность, речь.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эмоционально-чувственную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сферу детей в процессе непосредственного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общения с предметами, явлениями, людьми.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B673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упорядочить сведения об окружающем мире, формировать представления его целостности.</a:t>
            </a:r>
            <a:endParaRPr lang="ru-RU" sz="2400" b="1" dirty="0" smtClean="0">
              <a:solidFill>
                <a:srgbClr val="FB67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99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бережное отношение к окружающему миру, закреплять положительные эмоции, умение их проявлять.</a:t>
            </a:r>
            <a:endParaRPr lang="ru-RU" sz="2400" b="1" dirty="0" smtClean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условия, способствующие выявлению и поддержанию интересов, проявления самостоятельности и познавательно-речевой деятельности.</a:t>
            </a:r>
            <a:endParaRPr lang="ru-RU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условия для развития познавательно-речевых процессов дошкольников во всех видах деятельности.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 descr="D:\ФОТО\Фото Светлана Влад\SAM_1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52"/>
            <a:ext cx="2895552" cy="2171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311017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работа строится на следующих принципах: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интеграции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позволяет  знакомить детей с разными областями знаний, тесно связанных между собой.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деятельности и интерактивности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предоставляет ребенку возможность реализовывать разные виды детской деятельности, поддерживать детскую инициативу.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научности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подразумевает, что все сведения должны достоверно объяснять различные процессы, явления на доступном и в то же время научном уровне.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природосообразности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позволяет учитывать психофизиологические особенности детей каждого возраста, следовать объективным законам их развития и создавать условия для раскрытия личностного потенциала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партнерства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связан тесно с реализацией прав ребенка, обеспечивает тесное сотрудничество взрослых 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454190"/>
            <a:ext cx="85324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-  наблюдения, рассматривание картин, демонстрация фильмов, презентаций, слайдов и т.д.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 – упражнения, игры, эксперименты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проектная  </a:t>
            </a:r>
            <a:r>
              <a:rPr lang="ru-RU" sz="24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 рассказ, чтение,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вопросы, беседы,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художественного слова.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технологии, используемые в ДОУ при формировании познавательно-речевой деятельности детей: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D:\ФОТО\Т. Д\SAM_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79512" y="1"/>
          <a:ext cx="8784976" cy="7990960"/>
        </p:xfrm>
        <a:graphic>
          <a:graphicData uri="http://schemas.openxmlformats.org/presentationml/2006/ole">
            <p:oleObj spid="_x0000_s75778" name="Document" r:id="rId3" imgW="7307364" imgH="9447819" progId="Word.Document.8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315200" cy="944562"/>
          </a:xfrm>
        </p:spPr>
        <p:txBody>
          <a:bodyPr/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«Мы слишком часто даем детям ответы,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надо выучить, а не ставим перед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ними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проблемы, которые надо решить».                        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Роджер </a:t>
            </a:r>
            <a: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  <a:t>Левин</a:t>
            </a:r>
            <a:br>
              <a:rPr lang="ru-RU" sz="1800" dirty="0" smtClean="0">
                <a:solidFill>
                  <a:srgbClr val="003399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76056" y="906487"/>
            <a:ext cx="4067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88" y="571481"/>
            <a:ext cx="17680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000240"/>
            <a:ext cx="528641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же такое проект для самого ребенка? </a:t>
            </a:r>
            <a:endParaRPr lang="ru-RU" sz="2400" b="1" dirty="0" smtClean="0">
              <a:solidFill>
                <a:srgbClr val="003399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 smtClean="0">
              <a:solidFill>
                <a:srgbClr val="003399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раскрытие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творческого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потенциала</a:t>
            </a:r>
            <a:endParaRPr lang="ru-RU" sz="2000" b="1" dirty="0" smtClean="0">
              <a:solidFill>
                <a:srgbClr val="003399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умение  работать в группе </a:t>
            </a:r>
            <a:endParaRPr lang="ru-RU" sz="2000" b="1" dirty="0" smtClean="0">
              <a:solidFill>
                <a:srgbClr val="003399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направлять деятельность на решение  интересной проблемы, сформулированной самими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детьми</a:t>
            </a:r>
            <a:endParaRPr lang="ru-RU" sz="2000" b="1" dirty="0" smtClean="0">
              <a:solidFill>
                <a:srgbClr val="003399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умение презентовать свою работу</a:t>
            </a:r>
            <a:endParaRPr lang="ru-RU" sz="2000" b="1" dirty="0" smtClean="0">
              <a:solidFill>
                <a:srgbClr val="003399"/>
              </a:solidFill>
              <a:latin typeface="Georgia" pitchFamily="18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rgbClr val="003399"/>
              </a:solidFill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102402" name="Picture 2" descr="D:\ФОТО\Открытые занятия\SAM_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3605306" cy="27039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142852"/>
            <a:ext cx="5256584" cy="428313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ЧТО ДАЕТ НАМ РАБОТА В ПРОЕКТЕ? 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000108"/>
            <a:ext cx="2448272" cy="1368152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в группе создается благоприятная атмосфера для обучения 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43182"/>
            <a:ext cx="2448272" cy="125165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все учатся у всех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143380"/>
            <a:ext cx="2448272" cy="139616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проект интегрирует различные аспекты знаний и действий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1000108"/>
            <a:ext cx="2448272" cy="129614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каждый участник работает в своем ритме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357430"/>
            <a:ext cx="2448272" cy="128987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проекты не привязаны к содержанию программы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1840" y="1000108"/>
            <a:ext cx="2736304" cy="4572032"/>
          </a:xfrm>
          <a:prstGeom prst="roundRect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ребенок может научиться ставить проблему, находить пути решения, планировать, самостоятельно работать с информацией, быть ответственным партнером, уважать мнение собеседника </a:t>
            </a:r>
            <a:endParaRPr lang="ru-RU" sz="2000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3714752"/>
            <a:ext cx="2376264" cy="185738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у детей появляется стимул для работы и познания с удовольствием, с желанием 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5661248"/>
            <a:ext cx="2592288" cy="108012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создается сообщество детей, воспитателей и родителей 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438" y="5643578"/>
            <a:ext cx="3000396" cy="108012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проекты позволяют быстро получать наглядный результат своей деятельности </a:t>
            </a:r>
            <a:endParaRPr lang="ru-RU" b="1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4251323" y="820719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108183" y="820719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894529" y="820719"/>
            <a:ext cx="35719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9572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2148</TotalTime>
  <Words>292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Тема1</vt:lpstr>
      <vt:lpstr>Document</vt:lpstr>
      <vt:lpstr>Познавательно-речевое развитие дошкольников </vt:lpstr>
      <vt:lpstr>  Прежде чем давать знания, надо научить думать, воспринимать, наблюдать. В. Сухомлинский   </vt:lpstr>
      <vt:lpstr>Слайд 3</vt:lpstr>
      <vt:lpstr>Слайд 4</vt:lpstr>
      <vt:lpstr>Слайд 5</vt:lpstr>
      <vt:lpstr>Слайд 6</vt:lpstr>
      <vt:lpstr>Слайд 7</vt:lpstr>
      <vt:lpstr>      «Мы слишком часто даем детям ответы,  которые надо выучить, а не ставим перед  ними проблемы, которые надо решить».                          Роджер Левин      </vt:lpstr>
      <vt:lpstr>Слайд 9</vt:lpstr>
      <vt:lpstr>Самоанализ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в развитии системы дошкольного образования.</dc:title>
  <dc:creator>Галина Дмитриевна</dc:creator>
  <cp:lastModifiedBy>сс</cp:lastModifiedBy>
  <cp:revision>175</cp:revision>
  <dcterms:created xsi:type="dcterms:W3CDTF">2011-04-01T03:47:02Z</dcterms:created>
  <dcterms:modified xsi:type="dcterms:W3CDTF">2019-03-01T07:54:01Z</dcterms:modified>
</cp:coreProperties>
</file>