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presProps" Target="presProps.xml" /><Relationship Id="rId5" Type="http://schemas.openxmlformats.org/officeDocument/2006/relationships/slide" Target="slides/slide4.xml" /><Relationship Id="rId4" Type="http://schemas.openxmlformats.org/officeDocument/2006/relationships/slide" Target="slides/slide3.xml" /><Relationship Id="rId9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14C291-A1F2-844C-B0EF-E573536BA7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4179" y="169333"/>
            <a:ext cx="3425435" cy="6377551"/>
          </a:xfrm>
        </p:spPr>
        <p:txBody>
          <a:bodyPr>
            <a:normAutofit/>
          </a:bodyPr>
          <a:lstStyle/>
          <a:p>
            <a:endParaRPr lang="ru-RU" sz="1400"/>
          </a:p>
          <a:p>
            <a:endParaRPr lang="ru-RU" sz="1400"/>
          </a:p>
          <a:p>
            <a:r>
              <a:rPr lang="ru-RU" sz="2400"/>
              <a:t>Светлый праздник День Победы</a:t>
            </a:r>
            <a:br>
              <a:rPr lang="ru-RU" sz="2400"/>
            </a:br>
            <a:r>
              <a:rPr lang="ru-RU" sz="2400"/>
              <a:t>отмечает вся страна,</a:t>
            </a:r>
            <a:br>
              <a:rPr lang="ru-RU" sz="2400"/>
            </a:br>
            <a:r>
              <a:rPr lang="ru-RU" sz="2400"/>
              <a:t>Наши бабушки и деды надевают ордена…</a:t>
            </a:r>
            <a:br>
              <a:rPr lang="ru-RU" sz="2400"/>
            </a:br>
            <a:br>
              <a:rPr lang="ru-RU" sz="2400"/>
            </a:br>
            <a:r>
              <a:rPr lang="ru-RU" sz="2400"/>
              <a:t>Праздник 9 Мая – это праздник Великой Победы. В далёком 1941 году вся страна встала на защиту Отечества и смогла отстоять право на жизнь под мирным небом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EE486D4-FDD3-BF4B-8E71-B0423499C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395234" cy="550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65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A623B95-5C98-3B44-9AF2-B9C0B84A69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28667" cy="69214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DCAAA8-9658-5046-97D2-F85E661F8274}"/>
              </a:ext>
            </a:extLst>
          </p:cNvPr>
          <p:cNvSpPr txBox="1"/>
          <p:nvPr/>
        </p:nvSpPr>
        <p:spPr>
          <a:xfrm>
            <a:off x="9228666" y="-1"/>
            <a:ext cx="278190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/>
              <a:t>Но как рассказать об этом маленьким жителям нашей страны, которые только начинают жить, и может даже, не совсем понимают смысл этих слов – война, горе, слёзы, голод и наконец, долгожданный мир! Поэтому воспитатели нашего сада постарались и рассказали нашим детям о важных моментах нашей истории, доступно объяснили, что такое День Победы, почему мы так свято к нему относимся, почему это радостный праздник со слезами на глазах, почему нам нельзя его забывать. </a:t>
            </a:r>
          </a:p>
        </p:txBody>
      </p:sp>
    </p:spTree>
    <p:extLst>
      <p:ext uri="{BB962C8B-B14F-4D97-AF65-F5344CB8AC3E}">
        <p14:creationId xmlns:p14="http://schemas.microsoft.com/office/powerpoint/2010/main" val="1365338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2A985C3-BFFE-4D49-90AA-FC919BFCD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A8D2CE-E8C4-954E-AF60-89B408524B70}"/>
              </a:ext>
            </a:extLst>
          </p:cNvPr>
          <p:cNvSpPr txBox="1"/>
          <p:nvPr/>
        </p:nvSpPr>
        <p:spPr>
          <a:xfrm>
            <a:off x="9144001" y="0"/>
            <a:ext cx="304799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/>
              <a:t>Накануне 9 мая в детском саду прошли мероприятия, посвященные дню Великой Победы, по традиции прошло возложение цветов к памятнику погибшим в Великой Отечественной войне односельчанам, где дети прочли стихи. Дети рассказывали стихи о войне. Память о трагических днях Великой отечественной войны передается из поколения в поколение. И мы всеми силами должны сохранить её.</a:t>
            </a:r>
          </a:p>
        </p:txBody>
      </p:sp>
    </p:spTree>
    <p:extLst>
      <p:ext uri="{BB962C8B-B14F-4D97-AF65-F5344CB8AC3E}">
        <p14:creationId xmlns:p14="http://schemas.microsoft.com/office/powerpoint/2010/main" val="4279553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BEFCD62-94B2-D64C-8D7B-BC32861A7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971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4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Сетка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Айсулу Кабирова</dc:creator>
  <cp:lastModifiedBy>Айсулу Кабирова</cp:lastModifiedBy>
  <cp:revision>3</cp:revision>
  <dcterms:created xsi:type="dcterms:W3CDTF">2019-05-16T14:33:55Z</dcterms:created>
  <dcterms:modified xsi:type="dcterms:W3CDTF">2019-05-16T14:48:40Z</dcterms:modified>
</cp:coreProperties>
</file>