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313" r:id="rId4"/>
    <p:sldId id="327" r:id="rId5"/>
    <p:sldId id="301" r:id="rId6"/>
    <p:sldId id="296" r:id="rId7"/>
    <p:sldId id="281" r:id="rId8"/>
    <p:sldId id="287" r:id="rId9"/>
    <p:sldId id="331" r:id="rId10"/>
    <p:sldId id="332" r:id="rId11"/>
    <p:sldId id="310" r:id="rId12"/>
    <p:sldId id="280" r:id="rId13"/>
    <p:sldId id="286" r:id="rId14"/>
    <p:sldId id="305" r:id="rId15"/>
    <p:sldId id="257" r:id="rId16"/>
    <p:sldId id="284" r:id="rId17"/>
    <p:sldId id="282" r:id="rId18"/>
    <p:sldId id="309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7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20F4F-A8FF-4AC9-BFD0-5960E49B6BF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AC77-6086-4807-A8F3-50E50BDF8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88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AC77-6086-4807-A8F3-50E50BDF8F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AC77-6086-4807-A8F3-50E50BDF8F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E940A5-CCA3-4C2D-A3D6-5D5C142560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7DBDAB-341E-4AC7-BC06-48B9AF2C3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ект солнце воздух)\8a359a747d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Проект «Солнце, воздух и вода –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наши лучшие друзья»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3786190"/>
            <a:ext cx="9001188" cy="27146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Быстровой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«Детский сад № 10»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г.Карабаш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проект солнце воздух)\s32486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964673" cy="37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161108"/>
            <a:ext cx="4929190" cy="369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1\Desktop\проект солнце воздух)\6080_html_4a998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981"/>
            <a:ext cx="9429784" cy="685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1\Desktop\проект солнце воздух)\img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52394" y="0"/>
            <a:ext cx="9296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проект солнце воздух)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1\Desktop\проект солнце воздух)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1\Desktop\проект солнце воздух)\090800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50165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66689" y="-125017"/>
            <a:ext cx="9310689" cy="69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оект солнце воздух)\QdQLDjbMy0WbFt7P5aWR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6442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за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роект солнце воздух)\s32486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2" y="-196454"/>
            <a:ext cx="9120218" cy="705445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1428736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развитие познавательного интереса детей старшего дошкольного возраста к окружающему миру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проект солнце воздух)\s32486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8684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Солнце, воздух и вода – наши лучшие друзья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1\Desktop\проект солнце воздух)\108662794_100167798_1269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571867" cy="3286124"/>
          </a:xfrm>
          <a:prstGeom prst="rect">
            <a:avLst/>
          </a:prstGeom>
          <a:noFill/>
        </p:spPr>
      </p:pic>
      <p:pic>
        <p:nvPicPr>
          <p:cNvPr id="6" name="Picture 2" descr="C:\Users\1\Desktop\проект солнце воздух)\6080_html_4a998e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328" y="4357694"/>
            <a:ext cx="3439428" cy="2500306"/>
          </a:xfrm>
          <a:prstGeom prst="rect">
            <a:avLst/>
          </a:prstGeom>
          <a:noFill/>
        </p:spPr>
      </p:pic>
      <p:pic>
        <p:nvPicPr>
          <p:cNvPr id="5" name="Picture 2" descr="C:\Users\1\Desktop\проект солнце воздух)\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428868"/>
            <a:ext cx="359769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оформление группы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1916" cy="7069456"/>
          </a:xfrm>
          <a:prstGeom prst="rect">
            <a:avLst/>
          </a:prstGeom>
          <a:noFill/>
        </p:spPr>
      </p:pic>
      <p:pic>
        <p:nvPicPr>
          <p:cNvPr id="1027" name="Picture 3" descr="C:\Users\1\Desktop\оформление группы\post_19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857784" cy="3000372"/>
          </a:xfrm>
          <a:prstGeom prst="rect">
            <a:avLst/>
          </a:prstGeom>
          <a:noFill/>
        </p:spPr>
      </p:pic>
      <p:pic>
        <p:nvPicPr>
          <p:cNvPr id="1029" name="Picture 5" descr="C:\Users\1\Desktop\оформление группы\slide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8" y="3286124"/>
            <a:ext cx="4762502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оект солнце воздух)\1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859"/>
            <a:ext cx="9167812" cy="68758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Значение солнца для детей.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ryabinca.ucoz.ru/_nw/0/316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1909763" cy="173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f.pskovedu.ru/site/htmlimages/image/sch2033/DSC040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214422"/>
            <a:ext cx="2133600" cy="177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.120-bal.ru/pars_docs/refs/14/13886/13886_html_47d308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72008"/>
            <a:ext cx="2143140" cy="19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verana-fit.ru/wp-content/uploads/2016/03/%E2%95%A8%E2%94%A4%E2%95%A8%E2%95%97%E2%95%A4%D0%9F-%E2%95%A8%E2%94%A4%E2%95%A8%E2%95%A1%E2%95%A4%D0%92%E2%95%A8%E2%95%A1%E2%95%A8%E2%95%95%E2%95%A0%D0%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643446"/>
            <a:ext cx="2000264" cy="170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-fotki.yandex.ru/get/9766/101471266.13/0_17130a_b8b969b7_ori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43182"/>
            <a:ext cx="2949077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1\Desktop\проект солнце воздух)\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1" y="-24"/>
            <a:ext cx="9334533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1\Desktop\проект солнце воздух)\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"/>
            <a:ext cx="9144000" cy="685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1\Desktop\оформление группы\im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705230" cy="3339427"/>
          </a:xfrm>
          <a:prstGeom prst="rect">
            <a:avLst/>
          </a:prstGeom>
          <a:noFill/>
        </p:spPr>
      </p:pic>
      <p:pic>
        <p:nvPicPr>
          <p:cNvPr id="5" name="Picture 2" descr="C:\Users\1\Desktop\оформление группы\ultrazvu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48" y="0"/>
            <a:ext cx="4572000" cy="3398520"/>
          </a:xfrm>
          <a:prstGeom prst="rect">
            <a:avLst/>
          </a:prstGeom>
          <a:noFill/>
        </p:spPr>
      </p:pic>
      <p:pic>
        <p:nvPicPr>
          <p:cNvPr id="6" name="Picture 4" descr="C:\Users\1\Desktop\оформление группы\1444967919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286124"/>
            <a:ext cx="5060166" cy="33734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1071</TotalTime>
  <Words>53</Words>
  <Application>Microsoft Office PowerPoint</Application>
  <PresentationFormat>Экран (4:3)</PresentationFormat>
  <Paragraphs>17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      Проект «Солнце, воздух и вода –  наши лучшие друзья»</vt:lpstr>
      <vt:lpstr>Слайд 2</vt:lpstr>
      <vt:lpstr>Солнце, воздух и вода – наши лучшие друзья</vt:lpstr>
      <vt:lpstr>Слайд 4</vt:lpstr>
      <vt:lpstr>Слайд 5</vt:lpstr>
      <vt:lpstr>                   Значение солнца для детей.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«Солнце, воздух и вода – наши лучшие друзья»</dc:title>
  <dc:creator>1</dc:creator>
  <cp:lastModifiedBy>1</cp:lastModifiedBy>
  <cp:revision>119</cp:revision>
  <dcterms:created xsi:type="dcterms:W3CDTF">2016-04-20T16:15:59Z</dcterms:created>
  <dcterms:modified xsi:type="dcterms:W3CDTF">2017-04-12T06:03:31Z</dcterms:modified>
</cp:coreProperties>
</file>