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8" r:id="rId4"/>
    <p:sldId id="302" r:id="rId5"/>
    <p:sldId id="303" r:id="rId6"/>
    <p:sldId id="259" r:id="rId7"/>
    <p:sldId id="260" r:id="rId8"/>
    <p:sldId id="261" r:id="rId9"/>
    <p:sldId id="262" r:id="rId10"/>
    <p:sldId id="263" r:id="rId11"/>
    <p:sldId id="291" r:id="rId12"/>
    <p:sldId id="292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264" r:id="rId21"/>
    <p:sldId id="265" r:id="rId22"/>
    <p:sldId id="266" r:id="rId23"/>
    <p:sldId id="284" r:id="rId24"/>
    <p:sldId id="285" r:id="rId25"/>
    <p:sldId id="286" r:id="rId26"/>
    <p:sldId id="277" r:id="rId27"/>
    <p:sldId id="278" r:id="rId28"/>
    <p:sldId id="279" r:id="rId29"/>
    <p:sldId id="280" r:id="rId30"/>
    <p:sldId id="281" r:id="rId31"/>
    <p:sldId id="288" r:id="rId32"/>
    <p:sldId id="282" r:id="rId33"/>
    <p:sldId id="283" r:id="rId34"/>
    <p:sldId id="287" r:id="rId35"/>
    <p:sldId id="289" r:id="rId36"/>
    <p:sldId id="30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94710" autoAdjust="0"/>
  </p:normalViewPr>
  <p:slideViewPr>
    <p:cSldViewPr>
      <p:cViewPr>
        <p:scale>
          <a:sx n="40" d="100"/>
          <a:sy n="40" d="100"/>
        </p:scale>
        <p:origin x="-1354" y="-8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6687" y="116632"/>
            <a:ext cx="8809037" cy="3359224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Центр игровой поддержки ребенка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988840"/>
            <a:ext cx="8809037" cy="468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16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75" y="692696"/>
            <a:ext cx="746891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2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«День рождения»</a:t>
            </a:r>
            <a:endParaRPr lang="ru-RU" dirty="0"/>
          </a:p>
        </p:txBody>
      </p:sp>
      <p:pic>
        <p:nvPicPr>
          <p:cNvPr id="2050" name="Picture 2" descr="C:\Users\User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2861"/>
            <a:ext cx="7803344" cy="52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4146"/>
            <a:ext cx="8195407" cy="439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4467417" cy="64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6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/>
              <a:t>День Матери</a:t>
            </a:r>
            <a:endParaRPr lang="ru-RU" dirty="0"/>
          </a:p>
        </p:txBody>
      </p:sp>
      <p:pic>
        <p:nvPicPr>
          <p:cNvPr id="3074" name="Picture 2" descr="C:\Users\User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9632"/>
            <a:ext cx="78486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:\Ц И П Р\Фото\2013-2014\2014-05-14\2013-11-19\DSC07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4031940" cy="26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95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23 февраля</a:t>
            </a:r>
            <a:endParaRPr lang="ru-RU" dirty="0"/>
          </a:p>
        </p:txBody>
      </p:sp>
      <p:pic>
        <p:nvPicPr>
          <p:cNvPr id="4098" name="Picture 2" descr="C:\Users\User\Deskto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0755"/>
            <a:ext cx="7920878" cy="52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0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8 марта</a:t>
            </a:r>
            <a:endParaRPr lang="ru-RU" dirty="0"/>
          </a:p>
        </p:txBody>
      </p:sp>
      <p:pic>
        <p:nvPicPr>
          <p:cNvPr id="5122" name="Picture 2" descr="C:\Users\User\Desktop\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0"/>
          <a:stretch/>
        </p:blipFill>
        <p:spPr bwMode="auto">
          <a:xfrm>
            <a:off x="755576" y="1182731"/>
            <a:ext cx="7752101" cy="527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2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апреля – Забавная шляпка</a:t>
            </a:r>
            <a:endParaRPr lang="ru-RU" dirty="0"/>
          </a:p>
        </p:txBody>
      </p:sp>
      <p:pic>
        <p:nvPicPr>
          <p:cNvPr id="8194" name="Picture 2" descr="I:\Ц И П Р\Фото\2013-2014\1 апреля\DSC007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7668344" cy="51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6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Итоговое занятие </a:t>
            </a:r>
            <a:br>
              <a:rPr lang="ru-RU" dirty="0" smtClean="0"/>
            </a:br>
            <a:r>
              <a:rPr lang="ru-RU" dirty="0" smtClean="0"/>
              <a:t>«Мой первый выпускной»</a:t>
            </a:r>
            <a:endParaRPr lang="ru-RU" dirty="0"/>
          </a:p>
        </p:txBody>
      </p:sp>
      <p:pic>
        <p:nvPicPr>
          <p:cNvPr id="9218" name="Picture 2" descr="K:\DSC01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560840" cy="504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69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:\IMG_58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81009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81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Осуществление </a:t>
            </a:r>
          </a:p>
          <a:p>
            <a:pPr marL="0" indent="0" algn="ctr">
              <a:buNone/>
            </a:pPr>
            <a:r>
              <a:rPr lang="ru-RU" sz="4800" dirty="0" err="1" smtClean="0"/>
              <a:t>психолого</a:t>
            </a:r>
            <a:r>
              <a:rPr lang="ru-RU" sz="4800" dirty="0" smtClean="0"/>
              <a:t> – педагогической деятельности, направленной на всестороннее развитие детей раннего возраста, на основе современных методов организации игровой деятельности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633606351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1252736"/>
          </a:xfrm>
        </p:spPr>
        <p:txBody>
          <a:bodyPr/>
          <a:lstStyle/>
          <a:p>
            <a:pPr algn="just"/>
            <a:r>
              <a:rPr lang="ru-RU" dirty="0" smtClean="0"/>
              <a:t>Индивидуальная работа с детьми в присутствии родителей</a:t>
            </a:r>
            <a:endParaRPr lang="ru-RU" dirty="0"/>
          </a:p>
        </p:txBody>
      </p:sp>
      <p:pic>
        <p:nvPicPr>
          <p:cNvPr id="6147" name="Picture 3" descr="C:\Users\User\Desktop\IMG_23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4827368" cy="510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1180728"/>
          </a:xfrm>
        </p:spPr>
        <p:txBody>
          <a:bodyPr/>
          <a:lstStyle/>
          <a:p>
            <a:pPr algn="just"/>
            <a:r>
              <a:rPr lang="ru-RU" dirty="0" smtClean="0"/>
              <a:t>Самостоятельная деятельность – ребенок заинтересован и играет сам</a:t>
            </a:r>
            <a:endParaRPr lang="ru-RU" dirty="0"/>
          </a:p>
        </p:txBody>
      </p:sp>
      <p:pic>
        <p:nvPicPr>
          <p:cNvPr id="7170" name="Picture 2" descr="C:\Users\User\Desktop\IMG_2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3439895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IMG_23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0828"/>
            <a:ext cx="4039036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0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Групповая работа может быть организованна несколькими специалистами одновременно</a:t>
            </a:r>
            <a:endParaRPr lang="ru-RU" dirty="0"/>
          </a:p>
        </p:txBody>
      </p:sp>
      <p:pic>
        <p:nvPicPr>
          <p:cNvPr id="8194" name="Picture 2" descr="C:\Users\User\Desktop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278287"/>
            <a:ext cx="6022213" cy="425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Структура занятия: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3898776" cy="7486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Приветствие в кругу</a:t>
            </a:r>
            <a:endParaRPr lang="ru-RU" dirty="0"/>
          </a:p>
        </p:txBody>
      </p:sp>
      <p:pic>
        <p:nvPicPr>
          <p:cNvPr id="1027" name="Picture 3" descr="I:\Ц И П Р\Фото\2014-2015\22-01-2015\DSC00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444208" cy="429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9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Знакомство с новым персонажем</a:t>
            </a:r>
            <a:endParaRPr lang="ru-RU" dirty="0"/>
          </a:p>
        </p:txBody>
      </p:sp>
      <p:pic>
        <p:nvPicPr>
          <p:cNvPr id="4098" name="Picture 2" descr="I:\Ц И П Р\Фото\2014-2015\22-01-2015\DSC008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2" t="15754" r="7558"/>
          <a:stretch/>
        </p:blipFill>
        <p:spPr bwMode="auto">
          <a:xfrm>
            <a:off x="827584" y="1340768"/>
            <a:ext cx="7480802" cy="525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9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Взаимодействие с персонажем в игре</a:t>
            </a:r>
            <a:endParaRPr lang="ru-RU" dirty="0"/>
          </a:p>
        </p:txBody>
      </p:sp>
      <p:pic>
        <p:nvPicPr>
          <p:cNvPr id="3074" name="Picture 2" descr="I:\Ц И П Р\Фото\2014-2015\22-01-2015\DSC007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7"/>
          <a:stretch/>
        </p:blipFill>
        <p:spPr bwMode="auto">
          <a:xfrm>
            <a:off x="1403648" y="1437558"/>
            <a:ext cx="6624736" cy="51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Творческая продуктивная деятельность: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2746648" cy="1900808"/>
          </a:xfrm>
        </p:spPr>
        <p:txBody>
          <a:bodyPr/>
          <a:lstStyle/>
          <a:p>
            <a:r>
              <a:rPr lang="ru-RU" dirty="0"/>
              <a:t>Аппликация</a:t>
            </a:r>
          </a:p>
          <a:p>
            <a:r>
              <a:rPr lang="ru-RU" dirty="0"/>
              <a:t>Лепка</a:t>
            </a:r>
          </a:p>
          <a:p>
            <a:r>
              <a:rPr lang="ru-RU" dirty="0" smtClean="0"/>
              <a:t>Рисование</a:t>
            </a:r>
          </a:p>
        </p:txBody>
      </p:sp>
      <p:pic>
        <p:nvPicPr>
          <p:cNvPr id="11266" name="Picture 2" descr="C:\Users\User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4680085" cy="311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I:\Ц И П Р\Фото\2014-2015\22-01-2015\DSC007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8"/>
          <a:stretch/>
        </p:blipFill>
        <p:spPr bwMode="auto">
          <a:xfrm>
            <a:off x="4644008" y="1939650"/>
            <a:ext cx="3811460" cy="312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4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DSC07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812360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01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:\Ц И П Р\Фото\2013-2014\2014-05-29\DSC02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676456" cy="57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08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ser\Desktop\DSC026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20888"/>
            <a:ext cx="4788024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:\Ц И П Р\Фото\2014-2015\21-01-2015\DSC00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35980" y="1445485"/>
            <a:ext cx="5616116" cy="37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6872" y="404664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Аппликация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dirty="0" smtClean="0"/>
              <a:t>Рисование пальчиковыми красками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3208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856984" cy="6552728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4000" dirty="0" smtClean="0"/>
          </a:p>
          <a:p>
            <a:endParaRPr lang="ru-RU" sz="4800" dirty="0" smtClean="0"/>
          </a:p>
          <a:p>
            <a:endParaRPr lang="ru-RU" sz="4800" dirty="0" smtClean="0"/>
          </a:p>
          <a:p>
            <a:r>
              <a:rPr lang="ru-RU" sz="4800" dirty="0" smtClean="0"/>
              <a:t>Сенсомоторные потребности</a:t>
            </a:r>
          </a:p>
          <a:p>
            <a:r>
              <a:rPr lang="ru-RU" sz="4800" dirty="0" smtClean="0"/>
              <a:t>Самостоятельность</a:t>
            </a:r>
          </a:p>
          <a:p>
            <a:r>
              <a:rPr lang="ru-RU" sz="4800" dirty="0" smtClean="0"/>
              <a:t>Сотрудничество со взрослыми</a:t>
            </a:r>
          </a:p>
          <a:p>
            <a:r>
              <a:rPr lang="ru-RU" sz="4800" dirty="0" smtClean="0"/>
              <a:t>Познание предметного мира</a:t>
            </a:r>
            <a:endParaRPr lang="ru-RU" sz="4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6700" dirty="0" smtClean="0"/>
              <a:t>Потребности раннего возраста:</a:t>
            </a:r>
            <a:br>
              <a:rPr lang="ru-RU" sz="6700" dirty="0" smtClean="0"/>
            </a:br>
            <a:endParaRPr lang="ru-RU" sz="6700" dirty="0"/>
          </a:p>
        </p:txBody>
      </p:sp>
    </p:spTree>
    <p:extLst>
      <p:ext uri="{BB962C8B-B14F-4D97-AF65-F5344CB8AC3E}">
        <p14:creationId xmlns:p14="http://schemas.microsoft.com/office/powerpoint/2010/main" val="415533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Занятия физкультурой</a:t>
            </a:r>
            <a:endParaRPr lang="ru-RU" dirty="0"/>
          </a:p>
        </p:txBody>
      </p:sp>
      <p:pic>
        <p:nvPicPr>
          <p:cNvPr id="15363" name="Picture 3" descr="C:\Users\User\Desktop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152" y="1412774"/>
            <a:ext cx="3858331" cy="504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:\Ц И П Р\Фото\2014-2015\22-01-2015\DSC007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22926" y="2263457"/>
            <a:ext cx="5043541" cy="334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0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Музыкальное занятие</a:t>
            </a:r>
            <a:endParaRPr lang="ru-RU" dirty="0"/>
          </a:p>
        </p:txBody>
      </p:sp>
      <p:pic>
        <p:nvPicPr>
          <p:cNvPr id="1026" name="Picture 2" descr="I:\Ц И П Р\Фото\2013-2014\2014-05-20\DSC02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:\Ц И П Р\Фото\2014-2015\22-01-2015\DSC007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15207"/>
            <a:ext cx="4392488" cy="292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I:\Ц И П Р\Фото\2014-2015\22-01-2015\DSC007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0852" y="2337858"/>
            <a:ext cx="4913315" cy="327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55" y="3193691"/>
            <a:ext cx="4896617" cy="354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345" y="195533"/>
            <a:ext cx="3744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Игровая деятельность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4113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890"/>
            <a:ext cx="3832324" cy="574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K: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8611"/>
            <a:ext cx="4517772" cy="570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59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Прощание</a:t>
            </a:r>
            <a:endParaRPr lang="ru-RU" dirty="0"/>
          </a:p>
        </p:txBody>
      </p:sp>
      <p:pic>
        <p:nvPicPr>
          <p:cNvPr id="1026" name="Picture 2" descr="I:\Ц И П Р\Фото\2014-2015\22-01-2015\DSC008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/>
          <a:stretch/>
        </p:blipFill>
        <p:spPr bwMode="auto">
          <a:xfrm>
            <a:off x="1403648" y="1340768"/>
            <a:ext cx="6647673" cy="487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1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>
            <a:normAutofit fontScale="90000"/>
          </a:bodyPr>
          <a:lstStyle/>
          <a:p>
            <a:r>
              <a:rPr lang="ru-RU" dirty="0" smtClean="0"/>
              <a:t>Ожидаемые результаты работы в ЦИПР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effectLst>
            <a:glow rad="101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Ребенок приходит на занятия с удовольствием</a:t>
            </a:r>
          </a:p>
          <a:p>
            <a:r>
              <a:rPr lang="ru-RU" dirty="0" smtClean="0"/>
              <a:t>Ребенок хочет и умеет контактировать со сверстниками</a:t>
            </a:r>
          </a:p>
          <a:p>
            <a:r>
              <a:rPr lang="ru-RU" dirty="0" smtClean="0"/>
              <a:t>Ребенок стал использовать в общении больше жестов и слов</a:t>
            </a:r>
          </a:p>
          <a:p>
            <a:r>
              <a:rPr lang="ru-RU" dirty="0" smtClean="0"/>
              <a:t>Ребенок дожидается своей очереди в игре, умеет слушать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2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570" y="2967335"/>
            <a:ext cx="84788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6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endParaRPr lang="ru-RU" sz="6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26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60648"/>
            <a:ext cx="3538750" cy="42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347919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4" descr="D:\ФОТО КЦ 2014-15\Фото\2013-2014\2014-02-19\DSC00219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6141" y="3789040"/>
            <a:ext cx="3945203" cy="285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19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">
        <p14:reveal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8740275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06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ru-RU" sz="4000" dirty="0" smtClean="0"/>
          </a:p>
          <a:p>
            <a:pPr marL="0" indent="0">
              <a:buNone/>
            </a:pPr>
            <a:endParaRPr lang="ru-RU" sz="4000" dirty="0"/>
          </a:p>
          <a:p>
            <a:pPr marL="0" indent="0" algn="ctr">
              <a:buNone/>
            </a:pPr>
            <a:r>
              <a:rPr lang="ru-RU" sz="4400" dirty="0" smtClean="0"/>
              <a:t>Развитие детей раннего возраста на основе использования в практике воспитания современных игровых технологий и адаптация ребенка к поступлению в дошкольное образовательное учреждение</a:t>
            </a:r>
            <a:endParaRPr lang="ru-RU" sz="4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/>
              <a:t>Цель создания ЦИПР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2574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ru-RU" sz="2400" dirty="0" smtClean="0"/>
          </a:p>
          <a:p>
            <a:pPr algn="just"/>
            <a:r>
              <a:rPr lang="ru-RU" sz="2800" dirty="0" smtClean="0"/>
              <a:t>Оказание содействия в социализации детей раннего дошкольного возраста на основе организации игровой деятельности;</a:t>
            </a:r>
          </a:p>
          <a:p>
            <a:pPr algn="just"/>
            <a:r>
              <a:rPr lang="ru-RU" sz="2800" dirty="0" smtClean="0"/>
              <a:t>Обучение родителей способам применения различных видов игровых средств обучения: организация на их основе развивающих игр и игрового взаимодействия с детьми;</a:t>
            </a:r>
          </a:p>
          <a:p>
            <a:pPr algn="just"/>
            <a:r>
              <a:rPr lang="ru-RU" sz="2800" dirty="0" smtClean="0"/>
              <a:t>Консультирование родителей по созданию развивающей среды в условиях семейного воспитания, формированию оптимального состава игровых средств обучения, правила из выбора;</a:t>
            </a:r>
          </a:p>
          <a:p>
            <a:pPr algn="just"/>
            <a:r>
              <a:rPr lang="ru-RU" sz="2800" dirty="0" smtClean="0"/>
              <a:t>Ознакомление родителей с современными видами игровых средств обучения.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78098"/>
          </a:xfrm>
        </p:spPr>
        <p:txBody>
          <a:bodyPr>
            <a:noAutofit/>
          </a:bodyPr>
          <a:lstStyle/>
          <a:p>
            <a:r>
              <a:rPr lang="ru-RU" sz="4800" dirty="0" smtClean="0"/>
              <a:t>Задачи ЦИПР</a:t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797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split orient="vert"/>
      </p:transition>
    </mc:Choice>
    <mc:Fallback xmlns="">
      <p:transition spd="slow" advClick="0" advTm="1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Организация образовательного процесса</a:t>
            </a:r>
            <a:r>
              <a:rPr lang="en-US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Работа в форме </a:t>
            </a:r>
            <a:r>
              <a:rPr lang="ru-RU" b="1" dirty="0" smtClean="0"/>
              <a:t>совместных</a:t>
            </a:r>
            <a:r>
              <a:rPr lang="ru-RU" dirty="0" smtClean="0"/>
              <a:t> с родителями групповых игр, развлечений, праздников.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User\Desktop\IMG_23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82232"/>
            <a:ext cx="4516760" cy="342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1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408712" cy="53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130622"/>
            <a:ext cx="8229600" cy="99412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Праздник «Новый год»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0646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">
        <p:checker/>
      </p:transition>
    </mc:Choice>
    <mc:Fallback xmlns="">
      <p:transition spd="slow" advClick="0" advTm="1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264</Words>
  <Application>Microsoft Office PowerPoint</Application>
  <PresentationFormat>Экран (4:3)</PresentationFormat>
  <Paragraphs>53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  Потребности раннего возраста: </vt:lpstr>
      <vt:lpstr>Презентация PowerPoint</vt:lpstr>
      <vt:lpstr>Презентация PowerPoint</vt:lpstr>
      <vt:lpstr>Цель создания ЦИПР</vt:lpstr>
      <vt:lpstr>Задачи ЦИПР </vt:lpstr>
      <vt:lpstr>Организация образовательного процесса:</vt:lpstr>
      <vt:lpstr>Праздник «Новый год» </vt:lpstr>
      <vt:lpstr>Презентация PowerPoint</vt:lpstr>
      <vt:lpstr>Праздник «День рождения»</vt:lpstr>
      <vt:lpstr>Презентация PowerPoint</vt:lpstr>
      <vt:lpstr>Презентация PowerPoint</vt:lpstr>
      <vt:lpstr>День Матери</vt:lpstr>
      <vt:lpstr>23 февраля</vt:lpstr>
      <vt:lpstr>8 марта</vt:lpstr>
      <vt:lpstr>1 апреля – Забавная шляпка</vt:lpstr>
      <vt:lpstr>Итоговое занятие  «Мой первый выпускной»</vt:lpstr>
      <vt:lpstr>Презентация PowerPoint</vt:lpstr>
      <vt:lpstr>Презентация PowerPoint</vt:lpstr>
      <vt:lpstr>Презентация PowerPoint</vt:lpstr>
      <vt:lpstr>Групповая работа может быть организованна несколькими специалистами одновременно</vt:lpstr>
      <vt:lpstr>Структура занятия:</vt:lpstr>
      <vt:lpstr>Знакомство с новым персонажем</vt:lpstr>
      <vt:lpstr>Взаимодействие с персонажем в игре</vt:lpstr>
      <vt:lpstr> Творческая продуктивная деятельность:</vt:lpstr>
      <vt:lpstr>Презентация PowerPoint</vt:lpstr>
      <vt:lpstr>Презентация PowerPoint</vt:lpstr>
      <vt:lpstr>Презентация PowerPoint</vt:lpstr>
      <vt:lpstr>Занятия физкультурой</vt:lpstr>
      <vt:lpstr>Музыкальное занятие</vt:lpstr>
      <vt:lpstr>Презентация PowerPoint</vt:lpstr>
      <vt:lpstr>Презентация PowerPoint</vt:lpstr>
      <vt:lpstr>Прощание</vt:lpstr>
      <vt:lpstr>Ожидаемые результаты работы в ЦИПР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41</cp:revision>
  <dcterms:created xsi:type="dcterms:W3CDTF">2015-02-05T12:12:34Z</dcterms:created>
  <dcterms:modified xsi:type="dcterms:W3CDTF">2017-04-13T10:06:35Z</dcterms:modified>
</cp:coreProperties>
</file>