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91" r:id="rId2"/>
    <p:sldId id="259" r:id="rId3"/>
    <p:sldId id="261" r:id="rId4"/>
    <p:sldId id="290" r:id="rId5"/>
    <p:sldId id="263" r:id="rId6"/>
    <p:sldId id="292" r:id="rId7"/>
    <p:sldId id="303" r:id="rId8"/>
    <p:sldId id="305" r:id="rId9"/>
    <p:sldId id="307" r:id="rId10"/>
    <p:sldId id="297" r:id="rId11"/>
    <p:sldId id="282" r:id="rId12"/>
    <p:sldId id="298" r:id="rId13"/>
    <p:sldId id="293" r:id="rId14"/>
    <p:sldId id="294" r:id="rId15"/>
    <p:sldId id="295" r:id="rId16"/>
    <p:sldId id="300" r:id="rId17"/>
    <p:sldId id="274" r:id="rId18"/>
    <p:sldId id="289" r:id="rId19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EAEAEA"/>
    <a:srgbClr val="000000"/>
    <a:srgbClr val="1B9AD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7" autoAdjust="0"/>
    <p:restoredTop sz="94660" autoAdjust="0"/>
  </p:normalViewPr>
  <p:slideViewPr>
    <p:cSldViewPr>
      <p:cViewPr varScale="1">
        <p:scale>
          <a:sx n="49" d="100"/>
          <a:sy n="49" d="100"/>
        </p:scale>
        <p:origin x="-72" y="-8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25CCA0-B32C-42DA-92E0-8C84686EC671}" type="datetimeFigureOut">
              <a:rPr lang="ru-RU" smtClean="0"/>
              <a:pPr/>
              <a:t>03.09.2019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6EE28A-85A1-40F4-9FA2-DC7F11C106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6EE28A-85A1-40F4-9FA2-DC7F11C1065B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 bwMode="white">
          <a:xfrm>
            <a:off x="3048000" y="457200"/>
            <a:ext cx="5867400" cy="1752600"/>
          </a:xfrm>
        </p:spPr>
        <p:txBody>
          <a:bodyPr/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white">
          <a:xfrm>
            <a:off x="990600" y="4953000"/>
            <a:ext cx="7315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 b="1"/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4178300" y="5957888"/>
            <a:ext cx="13081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800" b="1">
                <a:solidFill>
                  <a:schemeClr val="tx2"/>
                </a:solidFill>
                <a:latin typeface="Verdana" pitchFamily="34" charset="0"/>
              </a:rPr>
              <a:t>LOGO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8C4CBA-3FCD-4C98-AFF0-66D2B3DBB3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2400"/>
            <a:ext cx="2057400" cy="6172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2400"/>
            <a:ext cx="6019800" cy="6172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3A132B-CC52-49FB-90AC-7A881BAE01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63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076325"/>
            <a:ext cx="8229600" cy="5248275"/>
          </a:xfrm>
        </p:spPr>
        <p:txBody>
          <a:bodyPr/>
          <a:lstStyle/>
          <a:p>
            <a:r>
              <a:rPr lang="ru-RU" smtClean="0"/>
              <a:t>Вставка таблицы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008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7400" y="6443663"/>
            <a:ext cx="2895600" cy="29051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3429000" y="6446838"/>
            <a:ext cx="2133600" cy="258762"/>
          </a:xfrm>
        </p:spPr>
        <p:txBody>
          <a:bodyPr/>
          <a:lstStyle>
            <a:lvl1pPr>
              <a:defRPr/>
            </a:lvl1pPr>
          </a:lstStyle>
          <a:p>
            <a:fld id="{C14D6452-CEE7-473B-B236-5B14B320F6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501912-CFE0-4476-9127-53576DD797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81F41E-8E57-4C4C-8793-47BEF2E59D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6325"/>
            <a:ext cx="4038600" cy="52482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CA71F-D4CA-4E5C-BD46-CFA3375D90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93D3B-EEDF-4D13-A624-FA34FA88F1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98113F-EEC6-4120-A4C4-913F43A9934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4AB4F-309D-43C5-A1AB-CA754BF2ED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B1BC4C-55AA-46F4-A466-EA792AA93D1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630ABE-0515-45D1-9BC7-38CB6A28F1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2" name="Object 18"/>
          <p:cNvGraphicFramePr>
            <a:graphicFrameLocks noChangeAspect="1"/>
          </p:cNvGraphicFramePr>
          <p:nvPr/>
        </p:nvGraphicFramePr>
        <p:xfrm>
          <a:off x="0" y="-26988"/>
          <a:ext cx="9144000" cy="935038"/>
        </p:xfrm>
        <a:graphic>
          <a:graphicData uri="http://schemas.openxmlformats.org/presentationml/2006/ole">
            <p:oleObj spid="_x0000_s1042" name="Image" r:id="rId15" imgW="6450794" imgH="952045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76325"/>
            <a:ext cx="8229600" cy="524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4008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67400" y="6443663"/>
            <a:ext cx="2895600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29000" y="6446838"/>
            <a:ext cx="2133600" cy="25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chemeClr val="tx2"/>
                </a:solidFill>
                <a:latin typeface="+mn-lt"/>
              </a:defRPr>
            </a:lvl1pPr>
          </a:lstStyle>
          <a:p>
            <a:fld id="{B977B16D-6466-45F3-801F-EB82938D178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457200" y="152400"/>
            <a:ext cx="8229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14338"/>
            <a:ext cx="9144000" cy="714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1357290" y="785795"/>
            <a:ext cx="6572296" cy="6144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Муниципальное дошкольное образовательное учреждение</a:t>
            </a:r>
          </a:p>
          <a:p>
            <a:pPr algn="ctr"/>
            <a:r>
              <a:rPr lang="ru-RU" sz="1600" b="1" dirty="0" smtClean="0">
                <a:solidFill>
                  <a:srgbClr val="0070C0"/>
                </a:solidFill>
              </a:rPr>
              <a:t>Детский сад </a:t>
            </a:r>
            <a:r>
              <a:rPr lang="ru-RU" sz="1600" b="1" dirty="0" err="1" smtClean="0">
                <a:solidFill>
                  <a:srgbClr val="0070C0"/>
                </a:solidFill>
              </a:rPr>
              <a:t>общеразвивающего</a:t>
            </a:r>
            <a:r>
              <a:rPr lang="ru-RU" sz="1600" b="1" dirty="0" smtClean="0">
                <a:solidFill>
                  <a:srgbClr val="0070C0"/>
                </a:solidFill>
              </a:rPr>
              <a:t> вида № 22</a:t>
            </a:r>
          </a:p>
          <a:p>
            <a:pPr algn="ctr"/>
            <a:r>
              <a:rPr lang="ru-RU" sz="1600" b="1" dirty="0" err="1" smtClean="0">
                <a:solidFill>
                  <a:srgbClr val="0070C0"/>
                </a:solidFill>
              </a:rPr>
              <a:t>Усть-Кутского</a:t>
            </a:r>
            <a:r>
              <a:rPr lang="ru-RU" sz="1600" b="1" dirty="0" smtClean="0">
                <a:solidFill>
                  <a:srgbClr val="0070C0"/>
                </a:solidFill>
              </a:rPr>
              <a:t> муниципального образования</a:t>
            </a:r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 smtClean="0"/>
          </a:p>
          <a:p>
            <a:pPr algn="ctr"/>
            <a:r>
              <a:rPr lang="ru-RU" sz="1600" b="1" dirty="0" smtClean="0">
                <a:solidFill>
                  <a:srgbClr val="7030A0"/>
                </a:solidFill>
              </a:rPr>
              <a:t>Подготовила воспитатель Емельянова В.Н.</a:t>
            </a:r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  <a:p>
            <a:pPr algn="ctr"/>
            <a:endParaRPr lang="ru-RU" sz="1600" b="1" dirty="0" smtClean="0"/>
          </a:p>
          <a:p>
            <a:pPr algn="ctr"/>
            <a:endParaRPr lang="ru-RU" sz="16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85852" y="2786058"/>
            <a:ext cx="65722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itchFamily="18" charset="0"/>
              </a:rPr>
              <a:t>Физкультура – это класс!</a:t>
            </a:r>
          </a:p>
          <a:p>
            <a:pPr algn="ctr"/>
            <a:r>
              <a:rPr lang="ru-RU" sz="3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itchFamily="18" charset="0"/>
              </a:rPr>
              <a:t>Все здоровые у нас!</a:t>
            </a:r>
            <a:endParaRPr lang="ru-RU" sz="36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571480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Cambria" pitchFamily="18" charset="0"/>
              </a:rPr>
              <a:t>Пробуждающая гимнастика</a:t>
            </a:r>
            <a:endParaRPr lang="ru-RU" sz="3600" dirty="0">
              <a:ln w="1016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8" name="Рисунок 7" descr="C:\Users\Vip\Desktop\фото по физо\К ГОРОДСКОМУ КОНКУРСУ\гимнастика после сна\IMG_189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364333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фото по физо\К ГОРОДСКОМУ КОНКУРСУ\гимнастика после сна\IMG_19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285860"/>
            <a:ext cx="3500462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785918" y="3857628"/>
            <a:ext cx="5929354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После сна, как все проснулись,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Улыбнулись, потянулись,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До носочков дотянулись.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Ноги вверх мы поднимаем,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И тихонько опускаем.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Распрямились и опять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Будем ножки поднимать.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А теперь пришла пора</a:t>
            </a:r>
          </a:p>
          <a:p>
            <a:pPr algn="ctr"/>
            <a:r>
              <a:rPr lang="ru-RU" sz="1700" dirty="0" smtClean="0">
                <a:solidFill>
                  <a:srgbClr val="0070C0"/>
                </a:solidFill>
              </a:rPr>
              <a:t>Дружно встать нам, детвора!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8" name="AutoShape 6"/>
          <p:cNvSpPr>
            <a:spLocks noChangeArrowheads="1"/>
          </p:cNvSpPr>
          <p:nvPr/>
        </p:nvSpPr>
        <p:spPr bwMode="auto">
          <a:xfrm flipH="1">
            <a:off x="5334000" y="2590800"/>
            <a:ext cx="73025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39" name="AutoShape 7"/>
          <p:cNvSpPr>
            <a:spLocks noChangeArrowheads="1"/>
          </p:cNvSpPr>
          <p:nvPr/>
        </p:nvSpPr>
        <p:spPr bwMode="auto">
          <a:xfrm flipH="1">
            <a:off x="3743325" y="2581275"/>
            <a:ext cx="71438" cy="144463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42" name="AutoShape 10"/>
          <p:cNvSpPr>
            <a:spLocks noChangeArrowheads="1"/>
          </p:cNvSpPr>
          <p:nvPr/>
        </p:nvSpPr>
        <p:spPr bwMode="auto">
          <a:xfrm flipH="1">
            <a:off x="7835900" y="2079625"/>
            <a:ext cx="71438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43" name="AutoShape 11"/>
          <p:cNvSpPr>
            <a:spLocks noChangeArrowheads="1"/>
          </p:cNvSpPr>
          <p:nvPr/>
        </p:nvSpPr>
        <p:spPr bwMode="auto">
          <a:xfrm flipH="1">
            <a:off x="6253163" y="2079625"/>
            <a:ext cx="71437" cy="142875"/>
          </a:xfrm>
          <a:prstGeom prst="octagon">
            <a:avLst>
              <a:gd name="adj" fmla="val 29287"/>
            </a:avLst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gray">
          <a:xfrm>
            <a:off x="6429375" y="1990725"/>
            <a:ext cx="130810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400" dirty="0">
                <a:solidFill>
                  <a:srgbClr val="FFFFFF"/>
                </a:solidFill>
              </a:rPr>
              <a:t>Add Your Title</a:t>
            </a:r>
          </a:p>
        </p:txBody>
      </p:sp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928662" y="571480"/>
            <a:ext cx="757242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600" b="1" spc="50" dirty="0" smtClean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Закаливающие процедуры</a:t>
            </a:r>
            <a:endParaRPr lang="ru-RU" sz="36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10" name="Рисунок 9" descr="C:\Users\Vip\Desktop\фото по физо\К ГОРОДСКОМУ КОНКУРСУ\К презентации\Дети КГН\IMG_15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964909" y="2393149"/>
            <a:ext cx="3857652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Vip\Desktop\фото по физо\Новые фото для презентации\IMG_19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285860"/>
            <a:ext cx="4357718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785918" y="571480"/>
            <a:ext cx="6143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itchFamily="18" charset="0"/>
              </a:rPr>
              <a:t>Наш спортивный зал</a:t>
            </a:r>
            <a:endParaRPr lang="ru-RU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itchFamily="18" charset="0"/>
            </a:endParaRPr>
          </a:p>
        </p:txBody>
      </p:sp>
      <p:pic>
        <p:nvPicPr>
          <p:cNvPr id="8" name="Рисунок 7" descr="C:\Users\Vip\Desktop\фото по физо\Новые фото для презентации\IMG_19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321471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Vip\Desktop\фото по физо\Новые фото для презентации\IMG_19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857628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4429124" y="4143380"/>
            <a:ext cx="4143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Для занятий физкультурных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Есть у нас спортивный зал.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Любит он ребяток дружных,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Даже тех, кто ростом мал!</a:t>
            </a:r>
            <a:endParaRPr lang="ru-RU" sz="2200" dirty="0">
              <a:solidFill>
                <a:srgbClr val="C00000"/>
              </a:solidFill>
            </a:endParaRPr>
          </a:p>
        </p:txBody>
      </p:sp>
      <p:pic>
        <p:nvPicPr>
          <p:cNvPr id="13" name="Рисунок 12" descr="C:\Users\Vip\Desktop\Все фото о детях\Дети\Мои дети\IMG_104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1285860"/>
            <a:ext cx="357190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83" y="285728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Vip\Desktop\фото по физо\К ГОРОДСКОМУ КОНКУРСУ\Прогулка\IMG_04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928802"/>
            <a:ext cx="3071834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Vip\Desktop\фото по физо\К ГОРОДСКОМУ КОНКУРСУ\Прогулка\IMG_054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4357694"/>
            <a:ext cx="321471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фото по физо\К ГОРОДСКОМУ КОНКУРСУ\Прогулка\IMG_057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2000240"/>
            <a:ext cx="321471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1142976" y="714356"/>
            <a:ext cx="72152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На прогулку выходи, </a:t>
            </a:r>
          </a:p>
          <a:p>
            <a:pPr algn="ctr"/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7030A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Cambria" pitchFamily="18" charset="0"/>
              </a:rPr>
              <a:t>свежим воздухом дыши!</a:t>
            </a:r>
            <a:endParaRPr lang="ru-RU" sz="3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7030A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Cambr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14348" y="4429132"/>
            <a:ext cx="3857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В нашем садике родном,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Очень весело живем.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Дружно вместе мы играем, </a:t>
            </a:r>
          </a:p>
          <a:p>
            <a:pPr algn="ctr"/>
            <a:r>
              <a:rPr lang="ru-RU" sz="2200" dirty="0" smtClean="0">
                <a:solidFill>
                  <a:srgbClr val="C00000"/>
                </a:solidFill>
              </a:rPr>
              <a:t>И здоровье укрепляем.</a:t>
            </a:r>
            <a:endParaRPr lang="ru-RU" sz="22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Рисунок 6" descr="C:\Users\Vip\Desktop\Все фото о детях\Прогулка\Лето\IMG_3005.JPG"/>
          <p:cNvPicPr/>
          <p:nvPr/>
        </p:nvPicPr>
        <p:blipFill>
          <a:blip r:embed="rId3" cstate="print"/>
          <a:srcRect l="14556" b="6834"/>
          <a:stretch>
            <a:fillRect/>
          </a:stretch>
        </p:blipFill>
        <p:spPr bwMode="auto">
          <a:xfrm>
            <a:off x="3714744" y="3571876"/>
            <a:ext cx="335758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Vip\Desktop\Все фото о детях\Прогулка\Лето\IMG_2889.JPG"/>
          <p:cNvPicPr/>
          <p:nvPr/>
        </p:nvPicPr>
        <p:blipFill>
          <a:blip r:embed="rId4" cstate="print"/>
          <a:srcRect l="8571" t="7517" r="40301" b="10934"/>
          <a:stretch>
            <a:fillRect/>
          </a:stretch>
        </p:blipFill>
        <p:spPr bwMode="auto">
          <a:xfrm>
            <a:off x="857224" y="571480"/>
            <a:ext cx="271464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Все фото о детях\Прогулка\Лето\IMG_283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4" y="714356"/>
            <a:ext cx="364333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83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500166" y="285728"/>
            <a:ext cx="657229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rgbClr val="7030A0"/>
              </a:solidFill>
              <a:latin typeface="Cambria" pitchFamily="18" charset="0"/>
            </a:endParaRPr>
          </a:p>
          <a:p>
            <a:pPr algn="ctr"/>
            <a:r>
              <a:rPr lang="ru-RU" sz="28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C0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ДЕНЬ   ЗАЩИТНИКОВ   ОТЕЧЕСТВА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Cambria" pitchFamily="18" charset="0"/>
              </a:rPr>
              <a:t>Собрались мы сегодня вместе,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Cambria" pitchFamily="18" charset="0"/>
              </a:rPr>
              <a:t>Чтоб отметить праздник мужчин.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Cambria" pitchFamily="18" charset="0"/>
              </a:rPr>
              <a:t>Смелым, умным, отважным и добрым –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Cambria" pitchFamily="18" charset="0"/>
              </a:rPr>
              <a:t>Вот таким хочет видеть вас сын. </a:t>
            </a:r>
            <a:endParaRPr lang="ru-RU" sz="2400" dirty="0">
              <a:solidFill>
                <a:srgbClr val="7030A0"/>
              </a:solidFill>
              <a:latin typeface="Cambria" pitchFamily="18" charset="0"/>
            </a:endParaRPr>
          </a:p>
        </p:txBody>
      </p:sp>
      <p:pic>
        <p:nvPicPr>
          <p:cNvPr id="13" name="Рисунок 12" descr="C:\Users\Vip\Desktop\Все фото о детях\23 февраля\IMG_174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857496"/>
            <a:ext cx="385765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Vip\Desktop\Все фото о детях\23 февраля\IMG_18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2857496"/>
            <a:ext cx="378621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2910" y="571480"/>
            <a:ext cx="81439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Квест-игра</a:t>
            </a:r>
            <a:r>
              <a:rPr lang="ru-RU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mbria" pitchFamily="18" charset="0"/>
              </a:rPr>
              <a:t> «В поисках ключа здоровья» с элементами соревнования</a:t>
            </a:r>
            <a:endParaRPr lang="ru-RU" sz="32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mbria" pitchFamily="18" charset="0"/>
            </a:endParaRPr>
          </a:p>
        </p:txBody>
      </p:sp>
      <p:pic>
        <p:nvPicPr>
          <p:cNvPr id="8" name="Рисунок 7" descr="C:\Users\Vip\Desktop\Все фото о детях\квест-игра\IMG_063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1643050"/>
            <a:ext cx="3150870" cy="2220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Все фото о детях\квест-игра\IMG_066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714488"/>
            <a:ext cx="307943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Vip\Desktop\Все фото о детях\квест-игра\IMG_072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000504"/>
            <a:ext cx="3143272" cy="2123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Vip\Desktop\Все фото о детях\квест-игра\IMG_092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4"/>
            <a:ext cx="3071494" cy="2125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857356" y="642918"/>
            <a:ext cx="592935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Наше отражение  спорта в </a:t>
            </a:r>
            <a:r>
              <a:rPr lang="ru-RU" sz="28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изодеятельности</a:t>
            </a:r>
            <a:endParaRPr lang="ru-RU" sz="28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" name="Рисунок 5" descr="C:\Users\Vip\Desktop\фото по физо\Лыжники\IMG_0595.JPG"/>
          <p:cNvPicPr/>
          <p:nvPr/>
        </p:nvPicPr>
        <p:blipFill>
          <a:blip r:embed="rId4" cstate="print"/>
          <a:srcRect b="6681"/>
          <a:stretch>
            <a:fillRect/>
          </a:stretch>
        </p:blipFill>
        <p:spPr bwMode="auto">
          <a:xfrm>
            <a:off x="2786050" y="2143116"/>
            <a:ext cx="4000528" cy="275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Vip\Desktop\фото по физо\К ГОРОДСКОМУ КОНКУРСУ\К презентации\IMG_1658.JPG"/>
          <p:cNvPicPr/>
          <p:nvPr/>
        </p:nvPicPr>
        <p:blipFill>
          <a:blip r:embed="rId5" cstate="print"/>
          <a:srcRect l="4145" t="8200" r="50388" b="5239"/>
          <a:stretch>
            <a:fillRect/>
          </a:stretch>
        </p:blipFill>
        <p:spPr bwMode="auto">
          <a:xfrm>
            <a:off x="1000100" y="1500174"/>
            <a:ext cx="1616710" cy="221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фото по физо\К ГОРОДСКОМУ КОНКУРСУ\К презентации\IMG_1658.JPG"/>
          <p:cNvPicPr/>
          <p:nvPr/>
        </p:nvPicPr>
        <p:blipFill>
          <a:blip r:embed="rId5" cstate="print"/>
          <a:srcRect l="51327" t="8200" r="1527" b="5239"/>
          <a:stretch>
            <a:fillRect/>
          </a:stretch>
        </p:blipFill>
        <p:spPr bwMode="auto">
          <a:xfrm>
            <a:off x="6929454" y="1428736"/>
            <a:ext cx="1643074" cy="2214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Vip\Desktop\фото по физо\К ГОРОДСКОМУ КОНКУРСУ\IMG_1909.JPG"/>
          <p:cNvPicPr/>
          <p:nvPr/>
        </p:nvPicPr>
        <p:blipFill>
          <a:blip r:embed="rId6" cstate="print">
            <a:lum/>
          </a:blip>
          <a:srcRect t="3178" r="49678" b="16314"/>
          <a:stretch>
            <a:fillRect/>
          </a:stretch>
        </p:blipFill>
        <p:spPr bwMode="auto">
          <a:xfrm>
            <a:off x="6929454" y="3857628"/>
            <a:ext cx="168783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Vip\Desktop\фото по физо\К ГОРОДСКОМУ КОНКУРСУ\IMG_1909.JPG"/>
          <p:cNvPicPr/>
          <p:nvPr/>
        </p:nvPicPr>
        <p:blipFill>
          <a:blip r:embed="rId6" cstate="print">
            <a:lum/>
          </a:blip>
          <a:srcRect l="54260" t="3178" b="16314"/>
          <a:stretch>
            <a:fillRect/>
          </a:stretch>
        </p:blipFill>
        <p:spPr bwMode="auto">
          <a:xfrm>
            <a:off x="928662" y="3929066"/>
            <a:ext cx="169037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83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42910" y="785794"/>
            <a:ext cx="806573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СПАСИБО</a:t>
            </a: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92D05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ЗА</a:t>
            </a: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8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B0F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ВНИМАНИЕ</a:t>
            </a:r>
            <a:endParaRPr lang="ru-RU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B0F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6" name="Рисунок 5" descr="C:\Users\Vip\Desktop\фото по физо\К ГОРОДСКОМУ КОНКУРСУ\Прогулка\IMG_20180214_1138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643050"/>
            <a:ext cx="6572296" cy="4500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1660525" y="72231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endParaRPr lang="ru-RU"/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" name="TextBox 48"/>
          <p:cNvSpPr txBox="1"/>
          <p:nvPr/>
        </p:nvSpPr>
        <p:spPr>
          <a:xfrm>
            <a:off x="857224" y="642918"/>
            <a:ext cx="8001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0" name="TextBox 49"/>
          <p:cNvSpPr txBox="1"/>
          <p:nvPr/>
        </p:nvSpPr>
        <p:spPr>
          <a:xfrm>
            <a:off x="1643042" y="642918"/>
            <a:ext cx="7000924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l"/>
            <a:r>
              <a:rPr lang="ru-RU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     </a:t>
            </a:r>
            <a:r>
              <a:rPr lang="ru-RU" sz="3200" b="1" cap="all" dirty="0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mbria" pitchFamily="18" charset="0"/>
              </a:rPr>
              <a:t>Наша группа «Ягодка» </a:t>
            </a:r>
            <a:endParaRPr lang="ru-RU" sz="3200" b="1" cap="all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Cambria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00174"/>
            <a:ext cx="314327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3929066"/>
            <a:ext cx="3095615" cy="232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5072066" y="1428736"/>
            <a:ext cx="34290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Растем здоровыми,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Счастливыми, любимыми!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Все ягодки, как на подбор!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Но вкусом – различимые!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 descr="E:\МОИ ДОКУМЕНТЫ\ВОСПИТАТЕЛЬ\ГРУППЫ\Подготовительная группа 2014, 2018 г\ФОТО\Прогулка\IMG_50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2928934"/>
            <a:ext cx="450059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2" name="AutoShape 8"/>
          <p:cNvSpPr>
            <a:spLocks noChangeAspect="1" noChangeArrowheads="1" noTextEdit="1"/>
          </p:cNvSpPr>
          <p:nvPr/>
        </p:nvSpPr>
        <p:spPr bwMode="gray">
          <a:xfrm flipH="1">
            <a:off x="4868863" y="3252788"/>
            <a:ext cx="909637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714480" y="642918"/>
            <a:ext cx="5357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Cambria" pitchFamily="18" charset="0"/>
              </a:rPr>
              <a:t>   </a:t>
            </a:r>
            <a:r>
              <a:rPr lang="ru-RU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mbria" pitchFamily="18" charset="0"/>
              </a:rPr>
              <a:t>Центр  здоровья</a:t>
            </a:r>
            <a:endParaRPr lang="ru-RU" sz="3600" b="1" dirty="0">
              <a:solidFill>
                <a:srgbClr val="92D050"/>
              </a:solidFill>
              <a:latin typeface="Cambr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795243" y="1919873"/>
            <a:ext cx="4500596" cy="337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71538" y="1785926"/>
            <a:ext cx="371477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Вот спортивный уголок,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Здесь мы тренируемся.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Пресс качаем, отжимаемся,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Приседаем, наклоняемся,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Сальто, мост или шпагат,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Каждый сделать очень рад.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Приходите на часок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В наш спортивный уголок.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Упражнения с друзьями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</a:rPr>
              <a:t>Выполняйте вместе с нами</a:t>
            </a:r>
            <a:r>
              <a:rPr lang="ru-RU" dirty="0" smtClean="0">
                <a:solidFill>
                  <a:srgbClr val="C00000"/>
                </a:solidFill>
              </a:rPr>
              <a:t>!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3714776" cy="274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785794"/>
            <a:ext cx="3714776" cy="52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3714752"/>
            <a:ext cx="3643338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285852" y="571480"/>
            <a:ext cx="7000924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8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</a:rPr>
              <a:t>Использование физкультурного оборудования детьми</a:t>
            </a:r>
            <a:endParaRPr lang="ru-RU" sz="2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14488"/>
            <a:ext cx="3393305" cy="438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Vip\Desktop\фото по физо\К ГОРОДСКОМУ КОНКУРСУ\К презентации\Дети КГН\IMG_15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143116"/>
            <a:ext cx="4214842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785786" y="571480"/>
            <a:ext cx="7715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Cambria" pitchFamily="18" charset="0"/>
              </a:rPr>
              <a:t>Использование нетрадиционного оборудования</a:t>
            </a:r>
            <a:endParaRPr lang="ru-RU" sz="2400" b="1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Cambria" pitchFamily="18" charset="0"/>
            </a:endParaRPr>
          </a:p>
        </p:txBody>
      </p:sp>
      <p:pic>
        <p:nvPicPr>
          <p:cNvPr id="11" name="Рисунок 10" descr="C:\Users\Vip\Desktop\фото по физо\К ГОРОДСКОМУ КОНКУРСУ\Фото с телеф. и фотоаппарата\Центр ФИЗО\IMG_1444.JPG"/>
          <p:cNvPicPr/>
          <p:nvPr/>
        </p:nvPicPr>
        <p:blipFill>
          <a:blip r:embed="rId3" cstate="print"/>
          <a:srcRect l="12524" r="4733"/>
          <a:stretch>
            <a:fillRect/>
          </a:stretch>
        </p:blipFill>
        <p:spPr bwMode="auto">
          <a:xfrm>
            <a:off x="5000628" y="4000504"/>
            <a:ext cx="3500462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Vip\Desktop\фото по физо\К ГОРОДСКОМУ КОНКУРСУ\К презентации\Дети КГН\IMG_157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2143116"/>
            <a:ext cx="407196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МОИ ДОКУМЕНТЫ\ВОСПИТАТЕЛЬ\ГРУППЫ\Старшая группа 2017 г\ЗАНЯТИЯ\ФИЗО\Нетрадиционные предметы\izgotovlenie-nestandartnogo-fizkulturnogo-oborudovaniya-massajery-50511-large.jpg"/>
          <p:cNvPicPr/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5000628" y="1285860"/>
            <a:ext cx="3497269" cy="262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239283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214414" y="642918"/>
            <a:ext cx="7072362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ЛИТЕРАТУРА, ИГРЫ, ПОСОБИЯ  В  ЦЕНТРЕ  ЗДОРОВЬЯ   </a:t>
            </a:r>
            <a:endParaRPr lang="ru-RU" sz="2400" b="1" dirty="0">
              <a:ln w="11430"/>
              <a:solidFill>
                <a:srgbClr val="7030A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1500174"/>
            <a:ext cx="6715172" cy="457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144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214414" y="571480"/>
            <a:ext cx="714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Cambria" pitchFamily="18" charset="0"/>
              </a:rPr>
              <a:t>Картотеки, игры, упражнения по ЗОЖ</a:t>
            </a:r>
            <a:endParaRPr lang="ru-RU" sz="2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Cambria" pitchFamily="18" charset="0"/>
            </a:endParaRPr>
          </a:p>
        </p:txBody>
      </p:sp>
      <p:pic>
        <p:nvPicPr>
          <p:cNvPr id="10" name="Рисунок 9" descr="C:\Users\Vip\Desktop\фото по физо\К ГОРОДСКОМУ КОНКУРСУ\Фото с телеф. и фотоаппарата\Центр ФИЗО\IMG_14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764386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www.themegallery.com</a:t>
            </a:r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Company Logo</a:t>
            </a:r>
            <a:endParaRPr lang="en-US"/>
          </a:p>
        </p:txBody>
      </p:sp>
      <p:pic>
        <p:nvPicPr>
          <p:cNvPr id="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62"/>
            <a:ext cx="9144000" cy="692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1000100" y="642918"/>
            <a:ext cx="72866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cap="all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Cambria" pitchFamily="18" charset="0"/>
              </a:rPr>
              <a:t>Информация для родителей по ЗОЖ</a:t>
            </a:r>
            <a:endParaRPr lang="ru-RU" sz="2400" dirty="0"/>
          </a:p>
        </p:txBody>
      </p:sp>
      <p:pic>
        <p:nvPicPr>
          <p:cNvPr id="8" name="Рисунок 7" descr="C:\Users\Vip\Desktop\фото по физо\Новые фото для презентации\Новая по уголку здоровья\IMG_2558.JPG"/>
          <p:cNvPicPr/>
          <p:nvPr/>
        </p:nvPicPr>
        <p:blipFill>
          <a:blip r:embed="rId3" cstate="print"/>
          <a:srcRect l="8252" t="4649"/>
          <a:stretch>
            <a:fillRect/>
          </a:stretch>
        </p:blipFill>
        <p:spPr bwMode="auto">
          <a:xfrm rot="4802586">
            <a:off x="555247" y="2245858"/>
            <a:ext cx="216862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Vip\Desktop\фото по физо\Новые фото для презентации\Новая по уголку здоровья\IMG_2553.JPG"/>
          <p:cNvPicPr/>
          <p:nvPr/>
        </p:nvPicPr>
        <p:blipFill>
          <a:blip r:embed="rId4" cstate="print"/>
          <a:srcRect l="5334" b="3556"/>
          <a:stretch>
            <a:fillRect/>
          </a:stretch>
        </p:blipFill>
        <p:spPr bwMode="auto">
          <a:xfrm rot="5400000">
            <a:off x="2683211" y="1460137"/>
            <a:ext cx="2143140" cy="165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Vip\Desktop\фото по физо\Новые фото для презентации\Новая по уголку здоровья\IMG_2543.JPG"/>
          <p:cNvPicPr/>
          <p:nvPr/>
        </p:nvPicPr>
        <p:blipFill>
          <a:blip r:embed="rId5" cstate="print"/>
          <a:srcRect t="5057" r="54044" b="6447"/>
          <a:stretch>
            <a:fillRect/>
          </a:stretch>
        </p:blipFill>
        <p:spPr bwMode="auto">
          <a:xfrm>
            <a:off x="4929190" y="1214422"/>
            <a:ext cx="16430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Users\Vip\Desktop\фото по физо\Новые фото для презентации\Новая по уголку здоровья\IMG_2549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777863">
            <a:off x="6756664" y="2080263"/>
            <a:ext cx="2071702" cy="165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Vip\Desktop\фото по физо\К ГОРОДСКОМУ КОНКУРСУ\К презентации\IMG_1525.JPG"/>
          <p:cNvPicPr/>
          <p:nvPr/>
        </p:nvPicPr>
        <p:blipFill>
          <a:blip r:embed="rId7" cstate="print"/>
          <a:srcRect l="5322" r="2317"/>
          <a:stretch>
            <a:fillRect/>
          </a:stretch>
        </p:blipFill>
        <p:spPr bwMode="auto">
          <a:xfrm>
            <a:off x="2714612" y="3429000"/>
            <a:ext cx="407196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иние разводы">
  <a:themeElements>
    <a:clrScheme name="sample 1">
      <a:dk1>
        <a:srgbClr val="1D528D"/>
      </a:dk1>
      <a:lt1>
        <a:srgbClr val="FFFFFF"/>
      </a:lt1>
      <a:dk2>
        <a:srgbClr val="000000"/>
      </a:dk2>
      <a:lt2>
        <a:srgbClr val="C0C0C0"/>
      </a:lt2>
      <a:accent1>
        <a:srgbClr val="1B9AD9"/>
      </a:accent1>
      <a:accent2>
        <a:srgbClr val="1DB3AC"/>
      </a:accent2>
      <a:accent3>
        <a:srgbClr val="FFFFFF"/>
      </a:accent3>
      <a:accent4>
        <a:srgbClr val="174578"/>
      </a:accent4>
      <a:accent5>
        <a:srgbClr val="ABCAE9"/>
      </a:accent5>
      <a:accent6>
        <a:srgbClr val="19A29B"/>
      </a:accent6>
      <a:hlink>
        <a:srgbClr val="9999FF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1B9AD9"/>
        </a:accent1>
        <a:accent2>
          <a:srgbClr val="1DB3AC"/>
        </a:accent2>
        <a:accent3>
          <a:srgbClr val="FFFFFF"/>
        </a:accent3>
        <a:accent4>
          <a:srgbClr val="174578"/>
        </a:accent4>
        <a:accent5>
          <a:srgbClr val="ABCAE9"/>
        </a:accent5>
        <a:accent6>
          <a:srgbClr val="19A29B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003366"/>
        </a:dk1>
        <a:lt1>
          <a:srgbClr val="FFFFFF"/>
        </a:lt1>
        <a:dk2>
          <a:srgbClr val="000000"/>
        </a:dk2>
        <a:lt2>
          <a:srgbClr val="C0C0C0"/>
        </a:lt2>
        <a:accent1>
          <a:srgbClr val="3556A7"/>
        </a:accent1>
        <a:accent2>
          <a:srgbClr val="C78DD7"/>
        </a:accent2>
        <a:accent3>
          <a:srgbClr val="FFFFFF"/>
        </a:accent3>
        <a:accent4>
          <a:srgbClr val="002A56"/>
        </a:accent4>
        <a:accent5>
          <a:srgbClr val="AEB4D0"/>
        </a:accent5>
        <a:accent6>
          <a:srgbClr val="B47FC3"/>
        </a:accent6>
        <a:hlink>
          <a:srgbClr val="3197BB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399D72"/>
        </a:accent1>
        <a:accent2>
          <a:srgbClr val="FF9900"/>
        </a:accent2>
        <a:accent3>
          <a:srgbClr val="FFFFFF"/>
        </a:accent3>
        <a:accent4>
          <a:srgbClr val="174578"/>
        </a:accent4>
        <a:accent5>
          <a:srgbClr val="AECCBC"/>
        </a:accent5>
        <a:accent6>
          <a:srgbClr val="E78A00"/>
        </a:accent6>
        <a:hlink>
          <a:srgbClr val="9999F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синие разводы</Template>
  <TotalTime>1151</TotalTime>
  <Words>302</Words>
  <Application>Microsoft Office PowerPoint</Application>
  <PresentationFormat>Экран (4:3)</PresentationFormat>
  <Paragraphs>98</Paragraphs>
  <Slides>18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синие разводы</vt:lpstr>
      <vt:lpstr>Image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Vip</dc:creator>
  <cp:lastModifiedBy>Vip</cp:lastModifiedBy>
  <cp:revision>112</cp:revision>
  <dcterms:created xsi:type="dcterms:W3CDTF">2019-02-16T13:01:56Z</dcterms:created>
  <dcterms:modified xsi:type="dcterms:W3CDTF">2019-09-03T14:59:59Z</dcterms:modified>
</cp:coreProperties>
</file>