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80920" cy="4896544"/>
          </a:xfrm>
        </p:spPr>
        <p:txBody>
          <a:bodyPr/>
          <a:lstStyle/>
          <a:p>
            <a:pPr marL="457200" indent="-457200"/>
            <a:r>
              <a:rPr lang="ru-RU" sz="4400" dirty="0" smtClean="0">
                <a:solidFill>
                  <a:srgbClr val="FFC000"/>
                </a:solidFill>
              </a:rPr>
              <a:t>1.</a:t>
            </a:r>
            <a:r>
              <a:rPr lang="ru-RU" sz="4400" dirty="0" smtClean="0"/>
              <a:t>Портрет</a:t>
            </a:r>
          </a:p>
          <a:p>
            <a:pPr marL="457200" indent="-457200"/>
            <a:r>
              <a:rPr lang="ru-RU" sz="4400" dirty="0" smtClean="0">
                <a:solidFill>
                  <a:srgbClr val="FFC000"/>
                </a:solidFill>
              </a:rPr>
              <a:t>2.</a:t>
            </a:r>
            <a:r>
              <a:rPr lang="ru-RU" sz="4400" dirty="0" smtClean="0"/>
              <a:t>Пейзаж</a:t>
            </a:r>
          </a:p>
          <a:p>
            <a:pPr marL="457200" indent="-457200">
              <a:buAutoNum type="arabicPeriod"/>
            </a:pPr>
            <a:endParaRPr lang="ru-RU" sz="4400" dirty="0" smtClean="0"/>
          </a:p>
          <a:p>
            <a:pPr marL="457200" indent="-457200"/>
            <a:r>
              <a:rPr lang="ru-RU" sz="4400" dirty="0" smtClean="0">
                <a:solidFill>
                  <a:srgbClr val="FFC000"/>
                </a:solidFill>
              </a:rPr>
              <a:t>3.</a:t>
            </a:r>
            <a:r>
              <a:rPr lang="ru-RU" sz="4400" dirty="0" smtClean="0"/>
              <a:t>Натюрморт</a:t>
            </a:r>
          </a:p>
          <a:p>
            <a:pPr marL="457200" indent="-457200"/>
            <a:r>
              <a:rPr lang="ru-RU" sz="4400" dirty="0" smtClean="0">
                <a:solidFill>
                  <a:srgbClr val="FFC000"/>
                </a:solidFill>
              </a:rPr>
              <a:t>4.</a:t>
            </a:r>
            <a:r>
              <a:rPr lang="ru-RU" sz="4400" dirty="0" smtClean="0"/>
              <a:t>Анимализм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12961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Дошкольникам о жанрах изобразительного искусства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Васильев Ф.А. «Мокрый луг»</a:t>
            </a:r>
            <a:endParaRPr lang="ru-RU" sz="4400" dirty="0"/>
          </a:p>
        </p:txBody>
      </p:sp>
      <p:pic>
        <p:nvPicPr>
          <p:cNvPr id="7170" name="Picture 2" descr="C:\Users\Администратор\Downloads\0002-002-Vasilev-Mokryj-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sz="4000" dirty="0" smtClean="0"/>
              <a:t>Васильев Ф.А</a:t>
            </a:r>
            <a:r>
              <a:rPr lang="ru-RU" sz="4000" dirty="0" smtClean="0"/>
              <a:t>. «Болото в лесу»</a:t>
            </a:r>
            <a:endParaRPr lang="ru-RU" dirty="0"/>
          </a:p>
        </p:txBody>
      </p:sp>
      <p:pic>
        <p:nvPicPr>
          <p:cNvPr id="8194" name="Picture 2" descr="C:\Users\Администратор\Downloads\v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algn="ctr"/>
            <a:r>
              <a:rPr lang="ru-RU" sz="4000" dirty="0" smtClean="0"/>
              <a:t>Васильев Ф.А</a:t>
            </a:r>
            <a:r>
              <a:rPr lang="ru-RU" sz="4000" dirty="0" smtClean="0"/>
              <a:t>. «Деревня»</a:t>
            </a:r>
            <a:endParaRPr lang="ru-RU" dirty="0"/>
          </a:p>
        </p:txBody>
      </p:sp>
      <p:pic>
        <p:nvPicPr>
          <p:cNvPr id="9218" name="Picture 2" descr="C:\Users\Администратор\Downloads\5258ed0452d56b3539957af29b387d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ru-RU" dirty="0" smtClean="0"/>
              <a:t>Орловский В.Д. «Летний день»</a:t>
            </a:r>
            <a:endParaRPr lang="ru-RU" dirty="0"/>
          </a:p>
        </p:txBody>
      </p:sp>
      <p:pic>
        <p:nvPicPr>
          <p:cNvPr id="10242" name="Picture 2" descr="C:\Users\Администратор\Downloads\832084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dirty="0" smtClean="0"/>
              <a:t>Орловский В.Д</a:t>
            </a:r>
            <a:r>
              <a:rPr lang="ru-RU" dirty="0" smtClean="0"/>
              <a:t>. «Пастбище»</a:t>
            </a:r>
            <a:endParaRPr lang="ru-RU" dirty="0"/>
          </a:p>
        </p:txBody>
      </p:sp>
      <p:pic>
        <p:nvPicPr>
          <p:cNvPr id="11266" name="Picture 2" descr="C:\Users\Администратор\Downloads\51107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6812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dirty="0" smtClean="0"/>
              <a:t>Орловский В.Д</a:t>
            </a:r>
            <a:r>
              <a:rPr lang="ru-RU" dirty="0" smtClean="0"/>
              <a:t>. «Хлеба зреют»</a:t>
            </a:r>
            <a:endParaRPr lang="ru-RU" dirty="0"/>
          </a:p>
        </p:txBody>
      </p:sp>
      <p:pic>
        <p:nvPicPr>
          <p:cNvPr id="12290" name="Picture 2" descr="C:\Users\Администратор\Downloads\820188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600" i="1" dirty="0" smtClean="0"/>
              <a:t>Если </a:t>
            </a:r>
            <a:r>
              <a:rPr lang="ru-RU" sz="3600" i="1" dirty="0" smtClean="0"/>
              <a:t>видим на картине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Фрукты и цветы в корзине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Или вкусный-вкусный торт...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Значит </a:t>
            </a:r>
            <a:r>
              <a:rPr lang="ru-RU" sz="3600" i="1" dirty="0" smtClean="0"/>
              <a:t>это - НАТЮРМОРТ!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C000"/>
                </a:solidFill>
              </a:rPr>
              <a:t>Натюрморт – это картины, содержащие изображения предметов, цветы, фрукты и другое.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Кончаловский П.П. «Сирень на окне»</a:t>
            </a:r>
            <a:endParaRPr lang="ru-RU" sz="4000" dirty="0"/>
          </a:p>
        </p:txBody>
      </p:sp>
      <p:pic>
        <p:nvPicPr>
          <p:cNvPr id="13314" name="Picture 2" descr="C:\Users\Администратор\Downloads\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0"/>
            <a:ext cx="565212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4653136"/>
          </a:xfrm>
        </p:spPr>
        <p:txBody>
          <a:bodyPr/>
          <a:lstStyle/>
          <a:p>
            <a:r>
              <a:rPr lang="ru-RU" dirty="0" smtClean="0"/>
              <a:t>Левитан И.И.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«Одуванчики»</a:t>
            </a:r>
            <a:endParaRPr lang="ru-RU" dirty="0"/>
          </a:p>
        </p:txBody>
      </p:sp>
      <p:pic>
        <p:nvPicPr>
          <p:cNvPr id="14338" name="Picture 2" descr="C:\Users\Администратор\Download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56521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635896" y="0"/>
            <a:ext cx="5508104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4581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Врубель М. . </a:t>
            </a:r>
            <a:r>
              <a:rPr lang="ru-RU" sz="3600" dirty="0" smtClean="0"/>
              <a:t>«Шиповник»</a:t>
            </a:r>
            <a:endParaRPr lang="ru-RU" dirty="0"/>
          </a:p>
        </p:txBody>
      </p:sp>
      <p:pic>
        <p:nvPicPr>
          <p:cNvPr id="15362" name="Picture 2" descr="C:\Users\Администратор\Downloads\2198597_109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8681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600" i="1" dirty="0" smtClean="0"/>
              <a:t>Если </a:t>
            </a:r>
            <a:r>
              <a:rPr lang="ru-RU" sz="3600" i="1" dirty="0" smtClean="0"/>
              <a:t>видим на картине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Маму, папу, тетю Зину,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Это вовсе не секрет!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Перед нами их ПОРТРЕТ!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Портрет – это изображение одного или нескольких людей.</a:t>
            </a:r>
            <a:endParaRPr lang="ru-RU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dirty="0" smtClean="0"/>
              <a:t>Грабарь И.Э. «Натюрморт»</a:t>
            </a:r>
            <a:endParaRPr lang="ru-RU" dirty="0"/>
          </a:p>
        </p:txBody>
      </p:sp>
      <p:pic>
        <p:nvPicPr>
          <p:cNvPr id="16386" name="Picture 2" descr="C:\Users\Администратор\Downloads\grabar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dirty="0" smtClean="0"/>
              <a:t>Коровин К. .  «Натюрморт с рыбами»</a:t>
            </a:r>
            <a:endParaRPr lang="ru-RU" dirty="0"/>
          </a:p>
        </p:txBody>
      </p:sp>
      <p:pic>
        <p:nvPicPr>
          <p:cNvPr id="17410" name="Picture 2" descr="C:\Users\Администратор\Downloads\fis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31840" y="0"/>
            <a:ext cx="601216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131840" cy="494116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Сверчков Н. 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«Пёс и цветы»</a:t>
            </a:r>
            <a:endParaRPr lang="ru-RU" dirty="0"/>
          </a:p>
        </p:txBody>
      </p:sp>
      <p:pic>
        <p:nvPicPr>
          <p:cNvPr id="18434" name="Picture 2" descr="C:\Users\Администратор\Downloads\2198593_109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endParaRPr lang="ru-RU" sz="3600" i="1" dirty="0" smtClean="0"/>
          </a:p>
          <a:p>
            <a:pPr algn="ctr">
              <a:buNone/>
            </a:pPr>
            <a:r>
              <a:rPr lang="ru-RU" sz="3600" i="1" dirty="0" smtClean="0"/>
              <a:t>Если </a:t>
            </a:r>
            <a:r>
              <a:rPr lang="ru-RU" sz="3600" i="1" dirty="0" smtClean="0"/>
              <a:t>видим на картине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Тигра и моржа на льдине,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Гусеницу </a:t>
            </a:r>
            <a:r>
              <a:rPr lang="ru-RU" sz="3600" i="1" dirty="0" smtClean="0"/>
              <a:t>на листике,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Это АНИМАЛИСТИКА!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FFC000"/>
                </a:solidFill>
              </a:rPr>
              <a:t>Анималистический </a:t>
            </a:r>
            <a:r>
              <a:rPr lang="ru-RU" sz="2200" b="1" dirty="0" smtClean="0">
                <a:solidFill>
                  <a:srgbClr val="FFC000"/>
                </a:solidFill>
              </a:rPr>
              <a:t>жанр</a:t>
            </a:r>
            <a:r>
              <a:rPr lang="ru-RU" sz="2200" dirty="0" smtClean="0">
                <a:solidFill>
                  <a:srgbClr val="FFC000"/>
                </a:solidFill>
              </a:rPr>
              <a:t> - </a:t>
            </a:r>
            <a:r>
              <a:rPr lang="ru-RU" sz="2200" dirty="0" smtClean="0">
                <a:solidFill>
                  <a:srgbClr val="FFC000"/>
                </a:solidFill>
              </a:rPr>
              <a:t/>
            </a:r>
            <a:br>
              <a:rPr lang="ru-RU" sz="2200" dirty="0" smtClean="0">
                <a:solidFill>
                  <a:srgbClr val="FFC000"/>
                </a:solidFill>
              </a:rPr>
            </a:br>
            <a:r>
              <a:rPr lang="ru-RU" sz="2200" dirty="0" smtClean="0">
                <a:solidFill>
                  <a:srgbClr val="FFC000"/>
                </a:solidFill>
              </a:rPr>
              <a:t>главные </a:t>
            </a:r>
            <a:r>
              <a:rPr lang="ru-RU" sz="2200" dirty="0" smtClean="0">
                <a:solidFill>
                  <a:srgbClr val="FFC000"/>
                </a:solidFill>
              </a:rPr>
              <a:t>герои этих картин - животные: дикие, домашние, птицы и рыбы и т.д.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dirty="0" smtClean="0"/>
              <a:t>Рерих Н.К. «Собака ушла (этюд)»</a:t>
            </a:r>
            <a:endParaRPr lang="ru-RU" dirty="0"/>
          </a:p>
        </p:txBody>
      </p:sp>
      <p:pic>
        <p:nvPicPr>
          <p:cNvPr id="19458" name="Picture 2" descr="C:\Users\Администратор\Downloads\1cf618088cb0eb9ed63eb43448ef8bc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pPr algn="ctr"/>
            <a:r>
              <a:rPr lang="ru-RU" dirty="0" smtClean="0"/>
              <a:t>Самокиш Н.С. «Тройка (на разгоне)»</a:t>
            </a:r>
            <a:endParaRPr lang="ru-RU" dirty="0"/>
          </a:p>
        </p:txBody>
      </p:sp>
      <p:pic>
        <p:nvPicPr>
          <p:cNvPr id="20482" name="Picture 2" descr="C:\Users\Администратор\Downloads\SAMOKISH-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Флеров К.К. «Лоси»</a:t>
            </a:r>
            <a:endParaRPr lang="ru-RU" dirty="0"/>
          </a:p>
        </p:txBody>
      </p:sp>
      <p:pic>
        <p:nvPicPr>
          <p:cNvPr id="21506" name="Picture 2" descr="C:\Users\Администратор\Downloads\be6a11473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03848" y="836712"/>
            <a:ext cx="5482952" cy="5259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2915816" cy="47251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Сверчков Н.Е.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«Возвращение с охоты»</a:t>
            </a:r>
            <a:endParaRPr lang="ru-RU" dirty="0"/>
          </a:p>
        </p:txBody>
      </p:sp>
      <p:pic>
        <p:nvPicPr>
          <p:cNvPr id="22530" name="Picture 2" descr="C:\Users\Администратор\Downloads\ec833c4d2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15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/>
          <a:lstStyle/>
          <a:p>
            <a:pPr algn="ctr"/>
            <a:r>
              <a:rPr lang="ru-RU" dirty="0" smtClean="0"/>
              <a:t>Серов В. . «Купание коня»</a:t>
            </a:r>
            <a:endParaRPr lang="ru-RU" dirty="0"/>
          </a:p>
        </p:txBody>
      </p:sp>
      <p:pic>
        <p:nvPicPr>
          <p:cNvPr id="23554" name="Picture 2" descr="C:\Users\Администратор\Downloads\kupanie-loshadi-serov+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131840" y="0"/>
            <a:ext cx="601216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203848" cy="4437112"/>
          </a:xfrm>
        </p:spPr>
        <p:txBody>
          <a:bodyPr/>
          <a:lstStyle/>
          <a:p>
            <a:pPr algn="ctr"/>
            <a:r>
              <a:rPr lang="ru-RU" dirty="0" smtClean="0"/>
              <a:t>  Рачёв Е.М.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000" dirty="0" smtClean="0"/>
              <a:t>«Маша </a:t>
            </a:r>
            <a:br>
              <a:rPr lang="ru-RU" sz="4000" dirty="0" smtClean="0"/>
            </a:br>
            <a:r>
              <a:rPr lang="ru-RU" sz="4000" dirty="0" smtClean="0"/>
              <a:t>и </a:t>
            </a:r>
            <a:br>
              <a:rPr lang="ru-RU" sz="4000" dirty="0" smtClean="0"/>
            </a:br>
            <a:r>
              <a:rPr lang="ru-RU" sz="4000" dirty="0" smtClean="0"/>
              <a:t>медведь»</a:t>
            </a:r>
            <a:endParaRPr lang="ru-RU" dirty="0"/>
          </a:p>
        </p:txBody>
      </p:sp>
      <p:pic>
        <p:nvPicPr>
          <p:cNvPr id="24578" name="Picture 2" descr="C:\Users\Администратор\Downloads\0_9fffc_ebe44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6084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19872" y="1524000"/>
            <a:ext cx="5266928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419872" cy="4653136"/>
          </a:xfrm>
        </p:spPr>
        <p:txBody>
          <a:bodyPr/>
          <a:lstStyle/>
          <a:p>
            <a:pPr algn="ctr"/>
            <a:r>
              <a:rPr lang="ru-RU" dirty="0" smtClean="0"/>
              <a:t>Кипренский О.А.</a:t>
            </a:r>
            <a:br>
              <a:rPr lang="ru-RU" dirty="0" smtClean="0"/>
            </a:br>
            <a:r>
              <a:rPr lang="ru-RU" sz="4000" dirty="0" smtClean="0"/>
              <a:t>«Портрет А.С.Пушкина»</a:t>
            </a:r>
            <a:endParaRPr lang="ru-RU" dirty="0"/>
          </a:p>
        </p:txBody>
      </p:sp>
      <p:pic>
        <p:nvPicPr>
          <p:cNvPr id="1026" name="Picture 2" descr="C:\Users\Администратор\Downloads\58df3427c9f03bfa639b421dbeb2dcd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0"/>
            <a:ext cx="5743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3968" y="1524000"/>
            <a:ext cx="4402832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4283968" cy="3708648"/>
          </a:xfrm>
        </p:spPr>
        <p:txBody>
          <a:bodyPr/>
          <a:lstStyle/>
          <a:p>
            <a:pPr algn="ctr"/>
            <a:r>
              <a:rPr lang="ru-RU" dirty="0" smtClean="0"/>
              <a:t>Харламов А.А.</a:t>
            </a:r>
            <a:br>
              <a:rPr lang="ru-RU" dirty="0" smtClean="0"/>
            </a:br>
            <a:r>
              <a:rPr lang="ru-RU" sz="4000" dirty="0" smtClean="0"/>
              <a:t>«</a:t>
            </a:r>
            <a:r>
              <a:rPr lang="ru-RU" sz="3600" dirty="0" smtClean="0"/>
              <a:t>Портрет писателя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Ивана Тургенева»</a:t>
            </a:r>
            <a:endParaRPr lang="ru-RU" dirty="0"/>
          </a:p>
        </p:txBody>
      </p:sp>
      <p:pic>
        <p:nvPicPr>
          <p:cNvPr id="2050" name="Picture 2" descr="C:\Users\Администратор\Downloads\1396603943-510310-20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6725" y="0"/>
            <a:ext cx="48672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19872" y="0"/>
            <a:ext cx="5724128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203848" cy="52292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Аргунов И.П. </a:t>
            </a:r>
            <a:r>
              <a:rPr lang="ru-RU" sz="3600" dirty="0" smtClean="0"/>
              <a:t>«Императрица </a:t>
            </a:r>
            <a:r>
              <a:rPr lang="ru-RU" sz="4000" dirty="0" smtClean="0"/>
              <a:t>Екатерина Вторая»</a:t>
            </a:r>
            <a:endParaRPr lang="ru-RU" sz="4000" dirty="0"/>
          </a:p>
        </p:txBody>
      </p:sp>
      <p:pic>
        <p:nvPicPr>
          <p:cNvPr id="3074" name="Picture 2" descr="C:\Users\Администратор\Downloads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60121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 smtClean="0"/>
              <a:t>    Серов В. . «Девочка с персиками»</a:t>
            </a:r>
            <a:endParaRPr lang="ru-RU" dirty="0"/>
          </a:p>
        </p:txBody>
      </p:sp>
      <p:pic>
        <p:nvPicPr>
          <p:cNvPr id="4098" name="Picture 2" descr="C:\Users\Администратор\Downloads\w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640960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707904" cy="458112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Тропинин В.А.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3600" dirty="0" smtClean="0"/>
              <a:t>«Золотошвейка»</a:t>
            </a:r>
            <a:endParaRPr lang="ru-RU" sz="4000" dirty="0"/>
          </a:p>
        </p:txBody>
      </p:sp>
      <p:pic>
        <p:nvPicPr>
          <p:cNvPr id="5122" name="Picture 2" descr="C:\Users\Администратор\Downloads\14969b2d39b4795907beca920b8523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"/>
            <a:ext cx="54360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0"/>
            <a:ext cx="5436096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5373216"/>
          </a:xfrm>
        </p:spPr>
        <p:txBody>
          <a:bodyPr/>
          <a:lstStyle/>
          <a:p>
            <a:pPr algn="ctr"/>
            <a:r>
              <a:rPr lang="ru-RU" dirty="0" smtClean="0"/>
              <a:t>Венецианов А.Г.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4000" dirty="0" smtClean="0"/>
              <a:t>Крестьянская девушка  с васильками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6146" name="Picture 2" descr="C:\Users\Администратор\Downloads\media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0800"/>
            <a:ext cx="5724128" cy="680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b="1" dirty="0" smtClean="0"/>
              <a:t>Пейзаж</a:t>
            </a:r>
            <a:r>
              <a:rPr lang="ru-RU" dirty="0" smtClean="0"/>
              <a:t> - это изображение природы: лес, поле, море, и т.д., а иногда и природы измененной человеком: деревня, город.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3600" i="1" dirty="0" smtClean="0"/>
              <a:t>Если видим на картине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Речку, поле, берег в тине,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Лес, дорогу, домик наш...</a:t>
            </a:r>
            <a:endParaRPr lang="ru-RU" sz="3600" dirty="0" smtClean="0"/>
          </a:p>
          <a:p>
            <a:pPr algn="ctr">
              <a:buNone/>
            </a:pPr>
            <a:r>
              <a:rPr lang="ru-RU" sz="3600" i="1" dirty="0" smtClean="0"/>
              <a:t>Перед нами сам ПЕЙЗАЖ!</a:t>
            </a:r>
            <a:endParaRPr lang="ru-RU" sz="36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/>
            </a:r>
            <a:br>
              <a:rPr lang="ru-RU" b="1" dirty="0" smtClean="0">
                <a:solidFill>
                  <a:srgbClr val="FFC000"/>
                </a:solidFill>
              </a:rPr>
            </a:br>
            <a:endParaRPr lang="ru-RU" sz="31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</TotalTime>
  <Words>228</Words>
  <Application>Microsoft Office PowerPoint</Application>
  <PresentationFormat>Экран (4:3)</PresentationFormat>
  <Paragraphs>61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Бумажная</vt:lpstr>
      <vt:lpstr>Дошкольникам о жанрах изобразительного искусства</vt:lpstr>
      <vt:lpstr>     Портрет – это изображение одного или нескольких людей.</vt:lpstr>
      <vt:lpstr>Кипренский О.А. «Портрет А.С.Пушкина»</vt:lpstr>
      <vt:lpstr>Харламов А.А. «Портрет писателя  Ивана Тургенева»</vt:lpstr>
      <vt:lpstr>Аргунов И.П. «Императрица Екатерина Вторая»</vt:lpstr>
      <vt:lpstr>    Серов В. . «Девочка с персиками»</vt:lpstr>
      <vt:lpstr>Тропинин В.А.   «Золотошвейка»</vt:lpstr>
      <vt:lpstr>Венецианов А.Г.   «Крестьянская девушка  с васильками»</vt:lpstr>
      <vt:lpstr>   </vt:lpstr>
      <vt:lpstr>Васильев Ф.А. «Мокрый луг»</vt:lpstr>
      <vt:lpstr>Васильев Ф.А. «Болото в лесу»</vt:lpstr>
      <vt:lpstr>Васильев Ф.А. «Деревня»</vt:lpstr>
      <vt:lpstr>Орловский В.Д. «Летний день»</vt:lpstr>
      <vt:lpstr>Орловский В.Д. «Пастбище»</vt:lpstr>
      <vt:lpstr>Орловский В.Д. «Хлеба зреют»</vt:lpstr>
      <vt:lpstr>Натюрморт – это картины, содержащие изображения предметов, цветы, фрукты и другое.</vt:lpstr>
      <vt:lpstr>Кончаловский П.П. «Сирень на окне»</vt:lpstr>
      <vt:lpstr>Левитан И.И.  «Одуванчики»</vt:lpstr>
      <vt:lpstr>Врубель М. . «Шиповник»</vt:lpstr>
      <vt:lpstr>Грабарь И.Э. «Натюрморт»</vt:lpstr>
      <vt:lpstr>Коровин К. .  «Натюрморт с рыбами»</vt:lpstr>
      <vt:lpstr>Сверчков Н. .   «Пёс и цветы»</vt:lpstr>
      <vt:lpstr> Анималистический жанр -  главные герои этих картин - животные: дикие, домашние, птицы и рыбы и т.д. </vt:lpstr>
      <vt:lpstr>Рерих Н.К. «Собака ушла (этюд)»</vt:lpstr>
      <vt:lpstr>Самокиш Н.С. «Тройка (на разгоне)»</vt:lpstr>
      <vt:lpstr>Флеров К.К. «Лоси»</vt:lpstr>
      <vt:lpstr>Сверчков Н.Е.   «Возвращение с охоты»</vt:lpstr>
      <vt:lpstr>Серов В. . «Купание коня»</vt:lpstr>
      <vt:lpstr>  Рачёв Е.М.   «Маша  и  медведь»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Дошкольникам о жанрах изобразительного искусства</dc:title>
  <dc:creator>ИРИНА</dc:creator>
  <cp:lastModifiedBy>ИРИНА</cp:lastModifiedBy>
  <cp:revision>9</cp:revision>
  <dcterms:created xsi:type="dcterms:W3CDTF">2016-04-12T06:27:38Z</dcterms:created>
  <dcterms:modified xsi:type="dcterms:W3CDTF">2016-04-12T07:52:01Z</dcterms:modified>
</cp:coreProperties>
</file>