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92A07"/>
    <a:srgbClr val="008000"/>
    <a:srgbClr val="006600"/>
    <a:srgbClr val="C4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7602-BAB8-49F5-AC26-812B48BE6683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3295-D19F-4781-9EF8-82AC33C5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1160" y="21742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6600" b="1" i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ru-RU" sz="6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40000"/>
                </a:solidFill>
              </a:rPr>
              <a:t>«Цветные пуговицы»</a:t>
            </a:r>
            <a:r>
              <a:rPr lang="ru-RU" sz="6600" b="1" i="1" dirty="0" smtClean="0">
                <a:solidFill>
                  <a:srgbClr val="C40000"/>
                </a:solidFill>
              </a:rPr>
              <a:t/>
            </a:r>
            <a:br>
              <a:rPr lang="ru-RU" sz="6600" b="1" i="1" dirty="0" smtClean="0">
                <a:solidFill>
                  <a:srgbClr val="C40000"/>
                </a:solidFill>
              </a:rPr>
            </a:br>
            <a:endParaRPr lang="ru-RU" sz="66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7080" y="4923692"/>
            <a:ext cx="3474720" cy="1553308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dirty="0"/>
          </a:p>
          <a:p>
            <a:pPr algn="l"/>
            <a:r>
              <a:rPr lang="ru-RU" sz="3000" b="1" dirty="0" smtClean="0">
                <a:solidFill>
                  <a:srgbClr val="A92A07"/>
                </a:solidFill>
              </a:rPr>
              <a:t>Воспитатель:                                                                                                            Изотова Д.В.</a:t>
            </a:r>
          </a:p>
          <a:p>
            <a:pPr algn="l"/>
            <a:r>
              <a:rPr lang="ru-RU" sz="3000" b="1" dirty="0" smtClean="0">
                <a:solidFill>
                  <a:srgbClr val="A92A07"/>
                </a:solidFill>
              </a:rPr>
              <a:t>МБДОУ№44</a:t>
            </a:r>
          </a:p>
          <a:p>
            <a:pPr algn="l"/>
            <a:r>
              <a:rPr lang="ru-RU" sz="3000" b="1" dirty="0" smtClean="0">
                <a:solidFill>
                  <a:srgbClr val="A92A07"/>
                </a:solidFill>
              </a:rPr>
              <a:t>                                                                                                                  </a:t>
            </a:r>
            <a:endParaRPr lang="ru-RU" sz="3000" b="1" dirty="0">
              <a:solidFill>
                <a:srgbClr val="A92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5056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solidFill>
                  <a:srgbClr val="006600"/>
                </a:solidFill>
              </a:rPr>
              <a:t>Игровые действия: </a:t>
            </a:r>
            <a:r>
              <a:rPr lang="ru-RU" sz="3200" b="1" dirty="0">
                <a:solidFill>
                  <a:srgbClr val="A92A07"/>
                </a:solidFill>
              </a:rPr>
              <a:t>взять пуговицу, назвать цвет, определить к какому платью подходит пуговица, </a:t>
            </a:r>
            <a:r>
              <a:rPr lang="ru-RU" sz="3200" b="1" dirty="0" smtClean="0">
                <a:solidFill>
                  <a:srgbClr val="A92A07"/>
                </a:solidFill>
              </a:rPr>
              <a:t>«пришить» </a:t>
            </a:r>
            <a:r>
              <a:rPr lang="ru-RU" sz="3200" b="1" dirty="0">
                <a:solidFill>
                  <a:srgbClr val="A92A07"/>
                </a:solidFill>
              </a:rPr>
              <a:t>пуговицу к платью.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036320"/>
            <a:ext cx="4648200" cy="3486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44" y="1036320"/>
            <a:ext cx="5024836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904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Итог игры</a:t>
            </a:r>
            <a:endParaRPr lang="ru-RU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124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solidFill>
                  <a:srgbClr val="008000"/>
                </a:solidFill>
              </a:rPr>
              <a:t>Итог для воспитателя: </a:t>
            </a:r>
            <a:r>
              <a:rPr lang="ru-RU" sz="3200" b="1" dirty="0">
                <a:solidFill>
                  <a:srgbClr val="A92A07"/>
                </a:solidFill>
              </a:rPr>
              <a:t>правильно ли дети называют цвет пуговицы. Верно ли определяю к какому платью подходит пуговица.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008000"/>
                </a:solidFill>
              </a:rPr>
              <a:t>Итог для ребёнка: </a:t>
            </a:r>
            <a:r>
              <a:rPr lang="ru-RU" sz="3200" b="1" dirty="0">
                <a:solidFill>
                  <a:srgbClr val="A92A07"/>
                </a:solidFill>
              </a:rPr>
              <a:t>помог ли кукле Маше подобрать к платьям для подружек пуговицы нужного цвета.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7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838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 smtClean="0">
              <a:solidFill>
                <a:srgbClr val="CC3300"/>
              </a:solidFill>
            </a:endParaRPr>
          </a:p>
          <a:p>
            <a:pPr marL="0" indent="0" algn="ctr">
              <a:buNone/>
            </a:pPr>
            <a:r>
              <a:rPr lang="ru-RU" sz="7200" i="1" dirty="0" smtClean="0">
                <a:solidFill>
                  <a:srgbClr val="CC3300"/>
                </a:solidFill>
              </a:rPr>
              <a:t>Спасибо за внимание !</a:t>
            </a:r>
            <a:endParaRPr lang="ru-RU" sz="7200" i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8832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>
                <a:solidFill>
                  <a:srgbClr val="008000"/>
                </a:solidFill>
                <a:latin typeface="+mn-lt"/>
              </a:rPr>
              <a:t>«Помоги Кукле Маше собрать и разложить пуговицы по цвету»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2208848"/>
            <a:ext cx="10515600" cy="442055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Цель </a:t>
            </a:r>
            <a:r>
              <a:rPr lang="ru-RU" sz="3600" b="1" i="1" dirty="0">
                <a:solidFill>
                  <a:srgbClr val="006600"/>
                </a:solidFill>
              </a:rPr>
              <a:t>игры для воспитателя: </a:t>
            </a:r>
            <a:r>
              <a:rPr lang="ru-RU" b="1" dirty="0">
                <a:solidFill>
                  <a:srgbClr val="990000"/>
                </a:solidFill>
              </a:rPr>
              <a:t>Закрепить знания детей об основных цветах (желтый, красный, синий, зелёный). Воспитывать доброжелательное отношение, желание помогать другим. Учить детей выполнять действия по очереди, следовать инструкции игры</a:t>
            </a:r>
            <a:r>
              <a:rPr lang="ru-RU" b="1" dirty="0" smtClean="0">
                <a:solidFill>
                  <a:srgbClr val="990000"/>
                </a:solidFill>
              </a:rPr>
              <a:t>.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Игровая </a:t>
            </a:r>
            <a:r>
              <a:rPr lang="ru-RU" sz="3600" b="1" i="1" dirty="0">
                <a:solidFill>
                  <a:srgbClr val="006600"/>
                </a:solidFill>
              </a:rPr>
              <a:t>задача для ребёнка: </a:t>
            </a:r>
            <a:r>
              <a:rPr lang="ru-RU" b="1" dirty="0">
                <a:solidFill>
                  <a:srgbClr val="990000"/>
                </a:solidFill>
              </a:rPr>
              <a:t>помоги кукле Маше разложить пуговицы по цвету.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7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4848636"/>
            <a:ext cx="10515600" cy="221043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2800" b="1" i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кукла, пуговицы 4 цветов (жёлтый, красный, синий, зелёный), 4 банки с этикетками соответствующих цветов.</a:t>
            </a: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29" y="289560"/>
            <a:ext cx="6723611" cy="4680996"/>
          </a:xfrm>
        </p:spPr>
      </p:pic>
    </p:spTree>
    <p:extLst>
      <p:ext uri="{BB962C8B-B14F-4D97-AF65-F5344CB8AC3E}">
        <p14:creationId xmlns:p14="http://schemas.microsoft.com/office/powerpoint/2010/main" val="16929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98996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Игровые правила:</a:t>
            </a:r>
            <a:endParaRPr lang="ru-RU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2559368"/>
            <a:ext cx="10713720" cy="713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A92A07"/>
                </a:solidFill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A92A07"/>
                </a:solidFill>
                <a:cs typeface="Times New Roman" panose="02020603050405020304" pitchFamily="18" charset="0"/>
              </a:rPr>
              <a:t>столе сидит кукла Маша, рядом стоят четыре банки с разного цвета этикетками (желтой, красной, синей, зелёной). На полу рассыпаны пуговицы. Ребёнок подымает одну пуговицу называет её цвет. После чего подходит к столу и кладет пуговицу в банку с этикеткой соответствующего цвета. Затем задание выполняет следующий ребёнок. Игра продолжается до тех пор, пока все пуговицы не будут собраны и разложены по цвету.</a:t>
            </a:r>
          </a:p>
        </p:txBody>
      </p:sp>
    </p:spTree>
    <p:extLst>
      <p:ext uri="{BB962C8B-B14F-4D97-AF65-F5344CB8AC3E}">
        <p14:creationId xmlns:p14="http://schemas.microsoft.com/office/powerpoint/2010/main" val="20186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241925"/>
            <a:ext cx="10927080" cy="2317115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b="1" i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Игровые действия:</a:t>
            </a:r>
            <a:r>
              <a:rPr lang="ru-RU" sz="4000" i="1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поднять пуговицу, назвать цвет пуговицы, положить пуговицу в банку с этикеткой нужного цвета.</a:t>
            </a:r>
            <a:r>
              <a:rPr lang="ru-RU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80" y="1825624"/>
            <a:ext cx="1132332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44" y="877727"/>
            <a:ext cx="3234013" cy="3901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850263"/>
            <a:ext cx="3186392" cy="3956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96" y="854706"/>
            <a:ext cx="3050624" cy="39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756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Итог игры</a:t>
            </a:r>
            <a:endParaRPr lang="ru-RU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440" y="27095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>
                <a:solidFill>
                  <a:srgbClr val="006600"/>
                </a:solidFill>
              </a:rPr>
              <a:t>Итог для воспитателя: </a:t>
            </a:r>
            <a:r>
              <a:rPr lang="ru-RU" sz="3200" b="1" dirty="0">
                <a:solidFill>
                  <a:srgbClr val="990000"/>
                </a:solidFill>
              </a:rPr>
              <a:t>правильно ли дети называют цвет пуговицы. Верно ли определяю в какую банку нужно пометить пуговицу. Следуют ли инструкции</a:t>
            </a:r>
            <a:r>
              <a:rPr lang="ru-RU" sz="3200" b="1" dirty="0" smtClean="0">
                <a:solidFill>
                  <a:srgbClr val="990000"/>
                </a:solidFill>
              </a:rPr>
              <a:t>.</a:t>
            </a:r>
          </a:p>
          <a:p>
            <a:pPr marL="0" indent="0">
              <a:buNone/>
            </a:pPr>
            <a:endParaRPr lang="ru-RU" sz="2400" b="1" dirty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3200" b="1" i="1" dirty="0">
                <a:solidFill>
                  <a:srgbClr val="006600"/>
                </a:solidFill>
              </a:rPr>
              <a:t>Итог для ребёнка: </a:t>
            </a:r>
            <a:r>
              <a:rPr lang="ru-RU" sz="3200" b="1" dirty="0">
                <a:solidFill>
                  <a:srgbClr val="990000"/>
                </a:solidFill>
              </a:rPr>
              <a:t>помог ли кукле Маше собрать пуговицы и разложить их по цвету.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5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11018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8000"/>
                </a:solidFill>
                <a:latin typeface="+mn-lt"/>
              </a:rPr>
              <a:t>«Помоги кукле Маше подобрать к платьям для подружек пуговицы нужного цвета»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008000"/>
                </a:solidFill>
              </a:rPr>
              <a:t>Цель </a:t>
            </a:r>
            <a:r>
              <a:rPr lang="ru-RU" sz="3600" b="1" i="1" dirty="0">
                <a:solidFill>
                  <a:srgbClr val="008000"/>
                </a:solidFill>
              </a:rPr>
              <a:t>игры для воспитателя</a:t>
            </a:r>
            <a:r>
              <a:rPr lang="ru-RU" sz="3600" i="1" dirty="0">
                <a:solidFill>
                  <a:srgbClr val="008000"/>
                </a:solidFill>
              </a:rPr>
              <a:t>: </a:t>
            </a:r>
            <a:r>
              <a:rPr lang="ru-RU" sz="3200" b="1" dirty="0">
                <a:solidFill>
                  <a:srgbClr val="990000"/>
                </a:solidFill>
              </a:rPr>
              <a:t>Закрепить знания детей об основных цветах (желтый, красный, синий, зелёный). Воспитывать доброжелательное отношение, желание помогать другим. Учить детей выполнять действия по очереди, следовать инструкции игры</a:t>
            </a:r>
            <a:r>
              <a:rPr lang="ru-RU" sz="3200" b="1" dirty="0" smtClean="0">
                <a:solidFill>
                  <a:srgbClr val="990000"/>
                </a:solidFill>
              </a:rPr>
              <a:t>.</a:t>
            </a:r>
          </a:p>
          <a:p>
            <a:pPr marL="0" indent="0">
              <a:buNone/>
            </a:pPr>
            <a:endParaRPr lang="ru-RU" sz="1400" b="1" dirty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rgbClr val="008000"/>
                </a:solidFill>
              </a:rPr>
              <a:t>Игровая задача для ребёнка:</a:t>
            </a:r>
            <a:r>
              <a:rPr lang="ru-RU" sz="3600" i="1" dirty="0">
                <a:solidFill>
                  <a:srgbClr val="008000"/>
                </a:solidFill>
              </a:rPr>
              <a:t> </a:t>
            </a:r>
            <a:r>
              <a:rPr lang="ru-RU" sz="3200" b="1" dirty="0">
                <a:solidFill>
                  <a:srgbClr val="A92A07"/>
                </a:solidFill>
              </a:rPr>
              <a:t>помоги кукле Маше подобрать к платьям для подружек пуговицы нужного цвета.</a:t>
            </a:r>
          </a:p>
          <a:p>
            <a:pPr marL="0" indent="0">
              <a:buNone/>
            </a:pPr>
            <a:endParaRPr lang="ru-RU" sz="3200" b="1" dirty="0">
              <a:solidFill>
                <a:srgbClr val="A92A07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82331"/>
            <a:ext cx="1110996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solidFill>
                  <a:srgbClr val="008000"/>
                </a:solidFill>
              </a:rPr>
              <a:t>Материалы и оборудования</a:t>
            </a:r>
            <a:r>
              <a:rPr lang="ru-RU" sz="3600" i="1" dirty="0">
                <a:solidFill>
                  <a:srgbClr val="008000"/>
                </a:solidFill>
              </a:rPr>
              <a:t>: </a:t>
            </a:r>
            <a:r>
              <a:rPr lang="ru-RU" sz="3200" b="1" dirty="0">
                <a:solidFill>
                  <a:srgbClr val="A92A07"/>
                </a:solidFill>
              </a:rPr>
              <a:t>кукла, изображения платья в четырёх цветах (желтого, красного, синего и зелёного). Пуговицы 4 цветов –желтого, красного, синего, зелёного.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73506"/>
            <a:ext cx="8168640" cy="45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2461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Игровые правила:</a:t>
            </a:r>
            <a:endParaRPr lang="ru-RU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944368"/>
            <a:ext cx="10287000" cy="454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A92A07"/>
                </a:solidFill>
              </a:rPr>
              <a:t>На </a:t>
            </a:r>
            <a:r>
              <a:rPr lang="ru-RU" sz="3200" b="1" dirty="0">
                <a:solidFill>
                  <a:srgbClr val="A92A07"/>
                </a:solidFill>
              </a:rPr>
              <a:t>доске висят 4 картинки с изображением платья желтого, красного, синего и зелёного цвета. На столе сидит кукла Маша и стоит коробка с пуговицами – желтого, красного, синего и зелёного цвета. Ребёнок берет на выбор одну пуговицу из коробки. Называет её цвет. После чего определяет к какому платью из 4 подходит пуговица и помогает кукле Маше пришить пуговицу к нужному платью. Игра продолжается до тех пор, пока все пуговицы не будит пришиты к платьям нужного цвета.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495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Дидактическая игра «Цветные пуговицы» </vt:lpstr>
      <vt:lpstr>«Помоги Кукле Маше собрать и разложить пуговицы по цвету» </vt:lpstr>
      <vt:lpstr>Материалы и оборудование: кукла, пуговицы 4 цветов (жёлтый, красный, синий, зелёный), 4 банки с этикетками соответствующих цветов. </vt:lpstr>
      <vt:lpstr>Игровые правила:</vt:lpstr>
      <vt:lpstr>Игровые действия: поднять пуговицу, назвать цвет пуговицы, положить пуговицу в банку с этикеткой нужного цвета.  </vt:lpstr>
      <vt:lpstr>Итог игры</vt:lpstr>
      <vt:lpstr>«Помоги кукле Маше подобрать к платьям для подружек пуговицы нужного цвета» </vt:lpstr>
      <vt:lpstr>Презентация PowerPoint</vt:lpstr>
      <vt:lpstr>Игровые правила:</vt:lpstr>
      <vt:lpstr>Презентация PowerPoint</vt:lpstr>
      <vt:lpstr>Итог игры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</dc:creator>
  <cp:lastModifiedBy>Валентин</cp:lastModifiedBy>
  <cp:revision>17</cp:revision>
  <dcterms:created xsi:type="dcterms:W3CDTF">2016-10-17T13:52:36Z</dcterms:created>
  <dcterms:modified xsi:type="dcterms:W3CDTF">2019-10-09T08:47:48Z</dcterms:modified>
</cp:coreProperties>
</file>