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73" r:id="rId3"/>
    <p:sldId id="275" r:id="rId4"/>
    <p:sldId id="277" r:id="rId5"/>
    <p:sldId id="293" r:id="rId6"/>
    <p:sldId id="280" r:id="rId7"/>
    <p:sldId id="279" r:id="rId8"/>
    <p:sldId id="287" r:id="rId9"/>
    <p:sldId id="288" r:id="rId10"/>
    <p:sldId id="290" r:id="rId11"/>
    <p:sldId id="291" r:id="rId12"/>
    <p:sldId id="292" r:id="rId13"/>
    <p:sldId id="294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800" b="1" dirty="0" smtClean="0">
              <a:latin typeface="Calibri" pitchFamily="34" charset="0"/>
            </a:rPr>
            <a:t>Формирование кадровой политики</a:t>
          </a:r>
          <a:endParaRPr lang="ru-RU" sz="2800" b="1" dirty="0">
            <a:latin typeface="Calibri" pitchFamily="34" charset="0"/>
          </a:endParaRP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dirty="0">
            <a:latin typeface="Calibri" pitchFamily="34" charset="0"/>
          </a:endParaRP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Заключение трудовых договоров</a:t>
          </a:r>
          <a:endParaRPr lang="ru-RU" sz="2600" b="1" dirty="0">
            <a:latin typeface="Calibri" pitchFamily="34" charset="0"/>
          </a:endParaRP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Разработка должностных инструкций</a:t>
          </a:r>
          <a:endParaRPr lang="ru-RU" sz="2600" b="1" dirty="0">
            <a:latin typeface="Calibri" pitchFamily="34" charset="0"/>
          </a:endParaRP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Установление системы оплаты труда</a:t>
          </a:r>
          <a:endParaRPr lang="ru-RU" sz="2600" b="1" dirty="0">
            <a:latin typeface="Calibri" pitchFamily="34" charset="0"/>
          </a:endParaRP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727B-C218-422B-999F-FDC9A74348D0}" type="pres">
      <dgm:prSet presAssocID="{3EF69C57-C1C5-44C3-A6EB-7328C0D6B09A}" presName="spacer" presStyleCnt="0"/>
      <dgm:spPr/>
      <dgm:t>
        <a:bodyPr/>
        <a:lstStyle/>
        <a:p>
          <a:endParaRPr lang="ru-RU"/>
        </a:p>
      </dgm:t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4615-650E-499F-A362-54604F7AFAA8}" type="pres">
      <dgm:prSet presAssocID="{6C316C9C-DE4B-4AF9-90D9-B5ABB9B8D484}" presName="spacer" presStyleCnt="0"/>
      <dgm:spPr/>
      <dgm:t>
        <a:bodyPr/>
        <a:lstStyle/>
        <a:p>
          <a:endParaRPr lang="ru-RU"/>
        </a:p>
      </dgm:t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521C4-F19A-49BC-83F6-E9E28CE45C9E}" type="pres">
      <dgm:prSet presAssocID="{D2AF269B-C4C2-44E6-8BDA-F7B9476A3ADF}" presName="spacer" presStyleCnt="0"/>
      <dgm:spPr/>
      <dgm:t>
        <a:bodyPr/>
        <a:lstStyle/>
        <a:p>
          <a:endParaRPr lang="ru-RU"/>
        </a:p>
      </dgm:t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06ABB-C96C-4A54-A8FF-A8C96E9C9C5A}" type="pres">
      <dgm:prSet presAssocID="{30695C5D-DFB1-4CD3-89CA-A7DBA1C1D4D2}" presName="spacer" presStyleCnt="0"/>
      <dgm:spPr/>
      <dgm:t>
        <a:bodyPr/>
        <a:lstStyle/>
        <a:p>
          <a:endParaRPr lang="ru-RU"/>
        </a:p>
      </dgm:t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A97899-2836-4677-B882-04232125AF27}" type="doc">
      <dgm:prSet loTypeId="urn:microsoft.com/office/officeart/2005/8/layout/chevron2" loCatId="process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85BCA0C-6AF4-487E-B3DA-5D7E3BCCACD1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DAF50D81-BF2D-4129-9180-96423D7F9CE1}" type="parTrans" cxnId="{39D3A085-43F7-42C3-9106-FAFD54E8A5FA}">
      <dgm:prSet/>
      <dgm:spPr/>
      <dgm:t>
        <a:bodyPr/>
        <a:lstStyle/>
        <a:p>
          <a:endParaRPr lang="ru-RU"/>
        </a:p>
      </dgm:t>
    </dgm:pt>
    <dgm:pt modelId="{B1FB92A8-AA62-41F1-B887-08BABE88FBCA}" type="sibTrans" cxnId="{39D3A085-43F7-42C3-9106-FAFD54E8A5FA}">
      <dgm:prSet/>
      <dgm:spPr/>
      <dgm:t>
        <a:bodyPr/>
        <a:lstStyle/>
        <a:p>
          <a:endParaRPr lang="ru-RU"/>
        </a:p>
      </dgm:t>
    </dgm:pt>
    <dgm:pt modelId="{67C3AFD5-AB36-4923-8460-1C88BD222CCE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FF0000"/>
              </a:solidFill>
            </a:rPr>
            <a:t>Соответствовать структуре профессиональной деятельности педагога</a:t>
          </a:r>
          <a:r>
            <a:rPr lang="ru-RU" sz="1400" b="0" i="0" dirty="0" smtClean="0">
              <a:solidFill>
                <a:srgbClr val="FF0000"/>
              </a:solidFill>
            </a:rPr>
            <a:t>.</a:t>
          </a:r>
          <a:endParaRPr lang="ru-RU" sz="1400" dirty="0">
            <a:solidFill>
              <a:srgbClr val="FF0000"/>
            </a:solidFill>
          </a:endParaRPr>
        </a:p>
      </dgm:t>
    </dgm:pt>
    <dgm:pt modelId="{76B73BD8-A999-4A4A-B2C3-AAE56D6BB09D}" type="parTrans" cxnId="{9320BB1D-0BA7-4600-BB3A-624A332FB59B}">
      <dgm:prSet/>
      <dgm:spPr/>
      <dgm:t>
        <a:bodyPr/>
        <a:lstStyle/>
        <a:p>
          <a:endParaRPr lang="ru-RU"/>
        </a:p>
      </dgm:t>
    </dgm:pt>
    <dgm:pt modelId="{D06A6F53-230C-438F-B340-E90F01E7773F}" type="sibTrans" cxnId="{9320BB1D-0BA7-4600-BB3A-624A332FB59B}">
      <dgm:prSet/>
      <dgm:spPr/>
      <dgm:t>
        <a:bodyPr/>
        <a:lstStyle/>
        <a:p>
          <a:endParaRPr lang="ru-RU"/>
        </a:p>
      </dgm:t>
    </dgm:pt>
    <dgm:pt modelId="{01536CBA-A766-4083-AAA1-B7D8E4591CCF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2B619968-4966-49CF-9910-D36D15B5AE7C}" type="parTrans" cxnId="{3725F0E8-21B2-437F-99A3-C53A2FEE93CE}">
      <dgm:prSet/>
      <dgm:spPr/>
      <dgm:t>
        <a:bodyPr/>
        <a:lstStyle/>
        <a:p>
          <a:endParaRPr lang="ru-RU"/>
        </a:p>
      </dgm:t>
    </dgm:pt>
    <dgm:pt modelId="{0CE169F2-0E5B-49D1-A593-58D6FDA644A3}" type="sibTrans" cxnId="{3725F0E8-21B2-437F-99A3-C53A2FEE93CE}">
      <dgm:prSet/>
      <dgm:spPr/>
      <dgm:t>
        <a:bodyPr/>
        <a:lstStyle/>
        <a:p>
          <a:endParaRPr lang="ru-RU"/>
        </a:p>
      </dgm:t>
    </dgm:pt>
    <dgm:pt modelId="{50A2F3EE-E3A8-4600-9631-9AD83FD3C12E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0070C0"/>
              </a:solidFill>
            </a:rPr>
            <a:t>Не превращаться в инструмент жесткой регламентации деятельности педагога.</a:t>
          </a:r>
        </a:p>
      </dgm:t>
    </dgm:pt>
    <dgm:pt modelId="{CC29B8E8-1495-415D-9A08-A91E8A6B443A}" type="parTrans" cxnId="{2479D8D7-E212-4594-B10F-EAF2796C7120}">
      <dgm:prSet/>
      <dgm:spPr/>
      <dgm:t>
        <a:bodyPr/>
        <a:lstStyle/>
        <a:p>
          <a:endParaRPr lang="ru-RU"/>
        </a:p>
      </dgm:t>
    </dgm:pt>
    <dgm:pt modelId="{9C45D78C-A2B5-406D-858D-C600B7A49F86}" type="sibTrans" cxnId="{2479D8D7-E212-4594-B10F-EAF2796C7120}">
      <dgm:prSet/>
      <dgm:spPr/>
      <dgm:t>
        <a:bodyPr/>
        <a:lstStyle/>
        <a:p>
          <a:endParaRPr lang="ru-RU"/>
        </a:p>
      </dgm:t>
    </dgm:pt>
    <dgm:pt modelId="{031EC187-5FA0-4106-A1C7-080CC6F1728A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18F1CA5-3C85-4CB7-84D7-952C521BEBA2}" type="parTrans" cxnId="{A23A3869-E829-4546-8B90-45E92DA52B27}">
      <dgm:prSet/>
      <dgm:spPr/>
      <dgm:t>
        <a:bodyPr/>
        <a:lstStyle/>
        <a:p>
          <a:endParaRPr lang="ru-RU"/>
        </a:p>
      </dgm:t>
    </dgm:pt>
    <dgm:pt modelId="{2F794438-CC99-4455-8A79-CA983AF02307}" type="sibTrans" cxnId="{A23A3869-E829-4546-8B90-45E92DA52B27}">
      <dgm:prSet/>
      <dgm:spPr/>
      <dgm:t>
        <a:bodyPr/>
        <a:lstStyle/>
        <a:p>
          <a:endParaRPr lang="ru-RU"/>
        </a:p>
      </dgm:t>
    </dgm:pt>
    <dgm:pt modelId="{2A4E4BA4-C0E1-4B0C-AD25-DFAE9C822BAE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D5B512C4-755A-46EB-8584-7BC3B92D8054}" type="sibTrans" cxnId="{968003FA-2BBE-446F-B463-C67D1619D3A7}">
      <dgm:prSet/>
      <dgm:spPr/>
      <dgm:t>
        <a:bodyPr/>
        <a:lstStyle/>
        <a:p>
          <a:endParaRPr lang="ru-RU"/>
        </a:p>
      </dgm:t>
    </dgm:pt>
    <dgm:pt modelId="{CD13E607-1A48-40A7-837B-9593DC76D9F2}" type="parTrans" cxnId="{968003FA-2BBE-446F-B463-C67D1619D3A7}">
      <dgm:prSet/>
      <dgm:spPr/>
      <dgm:t>
        <a:bodyPr/>
        <a:lstStyle/>
        <a:p>
          <a:endParaRPr lang="ru-RU"/>
        </a:p>
      </dgm:t>
    </dgm:pt>
    <dgm:pt modelId="{43A52FD9-24A0-449E-BA45-412A87E52CE4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7030A0"/>
              </a:solidFill>
            </a:rPr>
            <a:t>Соответствовать международным нормам и регламентам.</a:t>
          </a:r>
        </a:p>
      </dgm:t>
    </dgm:pt>
    <dgm:pt modelId="{7E35574B-11C5-44E0-95B3-06C6D31D1BBB}" type="sibTrans" cxnId="{227DC356-1C30-4FE5-8710-E6B0D80BE2A5}">
      <dgm:prSet/>
      <dgm:spPr/>
      <dgm:t>
        <a:bodyPr/>
        <a:lstStyle/>
        <a:p>
          <a:endParaRPr lang="ru-RU"/>
        </a:p>
      </dgm:t>
    </dgm:pt>
    <dgm:pt modelId="{394722BE-98FB-4E24-8CD2-11C402C7639A}" type="parTrans" cxnId="{227DC356-1C30-4FE5-8710-E6B0D80BE2A5}">
      <dgm:prSet/>
      <dgm:spPr/>
      <dgm:t>
        <a:bodyPr/>
        <a:lstStyle/>
        <a:p>
          <a:endParaRPr lang="ru-RU"/>
        </a:p>
      </dgm:t>
    </dgm:pt>
    <dgm:pt modelId="{B8215147-3373-48F8-8429-CFACE4A2C2A7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CA81B23-832F-487E-97D5-EB39572D579D}" type="parTrans" cxnId="{C5CF6CBD-2DB6-47A5-B8B9-79CFA97B2F4E}">
      <dgm:prSet/>
      <dgm:spPr/>
      <dgm:t>
        <a:bodyPr/>
        <a:lstStyle/>
        <a:p>
          <a:endParaRPr lang="ru-RU"/>
        </a:p>
      </dgm:t>
    </dgm:pt>
    <dgm:pt modelId="{A60A7DF0-EF47-4065-9AAA-7C5892850F6C}" type="sibTrans" cxnId="{C5CF6CBD-2DB6-47A5-B8B9-79CFA97B2F4E}">
      <dgm:prSet/>
      <dgm:spPr/>
      <dgm:t>
        <a:bodyPr/>
        <a:lstStyle/>
        <a:p>
          <a:endParaRPr lang="ru-RU"/>
        </a:p>
      </dgm:t>
    </dgm:pt>
    <dgm:pt modelId="{9AABEAE3-B22E-414F-A5DA-A52446A4C5A3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1D81D369-4471-475C-B5AE-7401EE07A84B}" type="parTrans" cxnId="{221229AB-0468-44BE-B123-34F75017FFFA}">
      <dgm:prSet/>
      <dgm:spPr/>
      <dgm:t>
        <a:bodyPr/>
        <a:lstStyle/>
        <a:p>
          <a:endParaRPr lang="ru-RU"/>
        </a:p>
      </dgm:t>
    </dgm:pt>
    <dgm:pt modelId="{D944B90F-E4C8-4521-9FA6-8BA6C826864D}" type="sibTrans" cxnId="{221229AB-0468-44BE-B123-34F75017FFFA}">
      <dgm:prSet/>
      <dgm:spPr/>
      <dgm:t>
        <a:bodyPr/>
        <a:lstStyle/>
        <a:p>
          <a:endParaRPr lang="ru-RU"/>
        </a:p>
      </dgm:t>
    </dgm:pt>
    <dgm:pt modelId="{EA37EC6F-92B9-4A7C-BDE8-89F813EC6C42}">
      <dgm:prSet custT="1"/>
      <dgm:spPr/>
      <dgm:t>
        <a:bodyPr/>
        <a:lstStyle/>
        <a:p>
          <a:r>
            <a:rPr lang="ru-RU" sz="1800" b="1" i="0" dirty="0" smtClean="0">
              <a:solidFill>
                <a:srgbClr val="00B050"/>
              </a:solidFill>
            </a:rPr>
            <a:t>Избавить педагога от выполнения несвойственных функций, отвлекающих его от выполнения своих прямых обязанностей.</a:t>
          </a:r>
        </a:p>
      </dgm:t>
    </dgm:pt>
    <dgm:pt modelId="{BBC3F242-1DCE-4DB9-A4EC-E19C79B3FED9}" type="parTrans" cxnId="{C58D7F5A-E85F-4617-B8D5-13BA923564D1}">
      <dgm:prSet/>
      <dgm:spPr/>
      <dgm:t>
        <a:bodyPr/>
        <a:lstStyle/>
        <a:p>
          <a:endParaRPr lang="ru-RU"/>
        </a:p>
      </dgm:t>
    </dgm:pt>
    <dgm:pt modelId="{7D4F99A9-5FE8-4BA9-82F5-180528AC34F1}" type="sibTrans" cxnId="{C58D7F5A-E85F-4617-B8D5-13BA923564D1}">
      <dgm:prSet/>
      <dgm:spPr/>
      <dgm:t>
        <a:bodyPr/>
        <a:lstStyle/>
        <a:p>
          <a:endParaRPr lang="ru-RU"/>
        </a:p>
      </dgm:t>
    </dgm:pt>
    <dgm:pt modelId="{B3DAF4BE-91B3-4CF1-BCDA-C5F0D4A5D999}">
      <dgm:prSet custT="1"/>
      <dgm:spPr/>
      <dgm:t>
        <a:bodyPr/>
        <a:lstStyle/>
        <a:p>
          <a:r>
            <a:rPr lang="ru-RU" sz="1800" b="1" i="0" dirty="0" smtClean="0">
              <a:solidFill>
                <a:srgbClr val="FFC000"/>
              </a:solidFill>
            </a:rPr>
            <a:t>Побуждать педагога к поиску нестандартных решений.</a:t>
          </a:r>
        </a:p>
      </dgm:t>
    </dgm:pt>
    <dgm:pt modelId="{1B5CBFCD-943A-4483-BAE8-6DFA22D4858E}" type="parTrans" cxnId="{FE3E3978-CD3C-4A9D-AFBF-903E0FBF7CD6}">
      <dgm:prSet/>
      <dgm:spPr/>
      <dgm:t>
        <a:bodyPr/>
        <a:lstStyle/>
        <a:p>
          <a:endParaRPr lang="ru-RU"/>
        </a:p>
      </dgm:t>
    </dgm:pt>
    <dgm:pt modelId="{C80EA6E2-F5AE-485B-AE5F-49DB99894E04}" type="sibTrans" cxnId="{FE3E3978-CD3C-4A9D-AFBF-903E0FBF7CD6}">
      <dgm:prSet/>
      <dgm:spPr/>
      <dgm:t>
        <a:bodyPr/>
        <a:lstStyle/>
        <a:p>
          <a:endParaRPr lang="ru-RU"/>
        </a:p>
      </dgm:t>
    </dgm:pt>
    <dgm:pt modelId="{07D4F110-60D1-4C9C-92B6-BC2D5D1144E1}">
      <dgm:prSet custT="1"/>
      <dgm:spPr/>
      <dgm:t>
        <a:bodyPr/>
        <a:lstStyle/>
        <a:p>
          <a:r>
            <a:rPr lang="ru-RU" sz="1800" b="1" i="0" dirty="0" smtClean="0">
              <a:solidFill>
                <a:srgbClr val="C00000"/>
              </a:solidFill>
            </a:rPr>
            <a:t>Соотноситься с требованиями профильных министерств и ведомств, от которых зависят исчисление трудового стажа, начисление пенсий и т.п.</a:t>
          </a:r>
        </a:p>
      </dgm:t>
    </dgm:pt>
    <dgm:pt modelId="{635B4BD5-D476-415B-9DE5-E999F2EBB9FA}" type="parTrans" cxnId="{0A6BE7F6-EA2F-4BAA-9FDF-B17515643807}">
      <dgm:prSet/>
      <dgm:spPr/>
      <dgm:t>
        <a:bodyPr/>
        <a:lstStyle/>
        <a:p>
          <a:endParaRPr lang="ru-RU"/>
        </a:p>
      </dgm:t>
    </dgm:pt>
    <dgm:pt modelId="{EB989C06-7539-4F63-BD9E-49ED9F1F85C2}" type="sibTrans" cxnId="{0A6BE7F6-EA2F-4BAA-9FDF-B17515643807}">
      <dgm:prSet/>
      <dgm:spPr/>
      <dgm:t>
        <a:bodyPr/>
        <a:lstStyle/>
        <a:p>
          <a:endParaRPr lang="ru-RU"/>
        </a:p>
      </dgm:t>
    </dgm:pt>
    <dgm:pt modelId="{882C8E73-B6CA-4B0B-90E6-23AF12C69476}" type="pres">
      <dgm:prSet presAssocID="{ECA97899-2836-4677-B882-04232125AF2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0054BD-133F-4074-8BAB-4F9B1A850E87}" type="pres">
      <dgm:prSet presAssocID="{A85BCA0C-6AF4-487E-B3DA-5D7E3BCCACD1}" presName="composite" presStyleCnt="0"/>
      <dgm:spPr/>
    </dgm:pt>
    <dgm:pt modelId="{749F01B9-708B-425D-BA01-7F6A0E3E2DF6}" type="pres">
      <dgm:prSet presAssocID="{A85BCA0C-6AF4-487E-B3DA-5D7E3BCCACD1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8F040-A5A6-44A5-AA0D-1AAD160154AA}" type="pres">
      <dgm:prSet presAssocID="{A85BCA0C-6AF4-487E-B3DA-5D7E3BCCACD1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D74A4-A3AF-466A-A1B3-2DD5A3170262}" type="pres">
      <dgm:prSet presAssocID="{B1FB92A8-AA62-41F1-B887-08BABE88FBCA}" presName="sp" presStyleCnt="0"/>
      <dgm:spPr/>
    </dgm:pt>
    <dgm:pt modelId="{9293EF8E-2D1E-49E7-94A9-4D5F8655BC6C}" type="pres">
      <dgm:prSet presAssocID="{01536CBA-A766-4083-AAA1-B7D8E4591CCF}" presName="composite" presStyleCnt="0"/>
      <dgm:spPr/>
    </dgm:pt>
    <dgm:pt modelId="{FD206EA6-B8DB-42AC-B557-A818D43647F8}" type="pres">
      <dgm:prSet presAssocID="{01536CBA-A766-4083-AAA1-B7D8E4591CCF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71665-1762-40EE-A7B9-3766EF2049BF}" type="pres">
      <dgm:prSet presAssocID="{01536CBA-A766-4083-AAA1-B7D8E4591CCF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F116B-294C-4FDC-A74F-C8DB74455E19}" type="pres">
      <dgm:prSet presAssocID="{0CE169F2-0E5B-49D1-A593-58D6FDA644A3}" presName="sp" presStyleCnt="0"/>
      <dgm:spPr/>
    </dgm:pt>
    <dgm:pt modelId="{DA4C9B2C-9E6E-40C9-B44B-2755480C1B83}" type="pres">
      <dgm:prSet presAssocID="{031EC187-5FA0-4106-A1C7-080CC6F1728A}" presName="composite" presStyleCnt="0"/>
      <dgm:spPr/>
    </dgm:pt>
    <dgm:pt modelId="{C2BA7E65-F76F-4247-AB14-BFBD20EF9F91}" type="pres">
      <dgm:prSet presAssocID="{031EC187-5FA0-4106-A1C7-080CC6F1728A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9B9F1-EDA1-4174-AA35-617474D01B18}" type="pres">
      <dgm:prSet presAssocID="{031EC187-5FA0-4106-A1C7-080CC6F1728A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DF48A-7AC3-47B9-9B85-6D0833B70F51}" type="pres">
      <dgm:prSet presAssocID="{2F794438-CC99-4455-8A79-CA983AF02307}" presName="sp" presStyleCnt="0"/>
      <dgm:spPr/>
    </dgm:pt>
    <dgm:pt modelId="{DE4F468D-7CC1-4278-BDD8-93D3B4F62ED2}" type="pres">
      <dgm:prSet presAssocID="{B8215147-3373-48F8-8429-CFACE4A2C2A7}" presName="composite" presStyleCnt="0"/>
      <dgm:spPr/>
    </dgm:pt>
    <dgm:pt modelId="{1F158103-1EB7-41E0-AF97-9135E4742686}" type="pres">
      <dgm:prSet presAssocID="{B8215147-3373-48F8-8429-CFACE4A2C2A7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1AEFA-54F3-451E-84AD-4EB75A5FB0D8}" type="pres">
      <dgm:prSet presAssocID="{B8215147-3373-48F8-8429-CFACE4A2C2A7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FE504-A789-440B-8923-757299C7C6F2}" type="pres">
      <dgm:prSet presAssocID="{A60A7DF0-EF47-4065-9AAA-7C5892850F6C}" presName="sp" presStyleCnt="0"/>
      <dgm:spPr/>
    </dgm:pt>
    <dgm:pt modelId="{1F64A6B7-7882-4CE6-A6BA-CC523E75BFA3}" type="pres">
      <dgm:prSet presAssocID="{9AABEAE3-B22E-414F-A5DA-A52446A4C5A3}" presName="composite" presStyleCnt="0"/>
      <dgm:spPr/>
    </dgm:pt>
    <dgm:pt modelId="{2C110F8F-83B7-49D9-B220-A4DCD7374624}" type="pres">
      <dgm:prSet presAssocID="{9AABEAE3-B22E-414F-A5DA-A52446A4C5A3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5796D-E2D4-4331-943C-AB2A9189E12F}" type="pres">
      <dgm:prSet presAssocID="{9AABEAE3-B22E-414F-A5DA-A52446A4C5A3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8D239-A6F3-4695-831B-17522C114D61}" type="pres">
      <dgm:prSet presAssocID="{D944B90F-E4C8-4521-9FA6-8BA6C826864D}" presName="sp" presStyleCnt="0"/>
      <dgm:spPr/>
    </dgm:pt>
    <dgm:pt modelId="{EA8CA7E1-AF33-43D6-9ED2-346A3D0F8177}" type="pres">
      <dgm:prSet presAssocID="{2A4E4BA4-C0E1-4B0C-AD25-DFAE9C822BAE}" presName="composite" presStyleCnt="0"/>
      <dgm:spPr/>
    </dgm:pt>
    <dgm:pt modelId="{A1A91BB4-95ED-41DE-AB60-4190ED31FAAC}" type="pres">
      <dgm:prSet presAssocID="{2A4E4BA4-C0E1-4B0C-AD25-DFAE9C822BAE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954A9-72B7-41E1-ACB4-564F39E8A2C5}" type="pres">
      <dgm:prSet presAssocID="{2A4E4BA4-C0E1-4B0C-AD25-DFAE9C822BAE}" presName="descendantText" presStyleLbl="alignAcc1" presStyleIdx="5" presStyleCnt="6" custScaleY="135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6BE7F6-EA2F-4BAA-9FDF-B17515643807}" srcId="{2A4E4BA4-C0E1-4B0C-AD25-DFAE9C822BAE}" destId="{07D4F110-60D1-4C9C-92B6-BC2D5D1144E1}" srcOrd="0" destOrd="0" parTransId="{635B4BD5-D476-415B-9DE5-E999F2EBB9FA}" sibTransId="{EB989C06-7539-4F63-BD9E-49ED9F1F85C2}"/>
    <dgm:cxn modelId="{C58D7F5A-E85F-4617-B8D5-13BA923564D1}" srcId="{031EC187-5FA0-4106-A1C7-080CC6F1728A}" destId="{EA37EC6F-92B9-4A7C-BDE8-89F813EC6C42}" srcOrd="0" destOrd="0" parTransId="{BBC3F242-1DCE-4DB9-A4EC-E19C79B3FED9}" sibTransId="{7D4F99A9-5FE8-4BA9-82F5-180528AC34F1}"/>
    <dgm:cxn modelId="{156E265A-A4CB-4805-A3D5-9F7CE0A14A18}" type="presOf" srcId="{67C3AFD5-AB36-4923-8460-1C88BD222CCE}" destId="{2178F040-A5A6-44A5-AA0D-1AAD160154AA}" srcOrd="0" destOrd="0" presId="urn:microsoft.com/office/officeart/2005/8/layout/chevron2"/>
    <dgm:cxn modelId="{9320BB1D-0BA7-4600-BB3A-624A332FB59B}" srcId="{A85BCA0C-6AF4-487E-B3DA-5D7E3BCCACD1}" destId="{67C3AFD5-AB36-4923-8460-1C88BD222CCE}" srcOrd="0" destOrd="0" parTransId="{76B73BD8-A999-4A4A-B2C3-AAE56D6BB09D}" sibTransId="{D06A6F53-230C-438F-B340-E90F01E7773F}"/>
    <dgm:cxn modelId="{3725F0E8-21B2-437F-99A3-C53A2FEE93CE}" srcId="{ECA97899-2836-4677-B882-04232125AF27}" destId="{01536CBA-A766-4083-AAA1-B7D8E4591CCF}" srcOrd="1" destOrd="0" parTransId="{2B619968-4966-49CF-9910-D36D15B5AE7C}" sibTransId="{0CE169F2-0E5B-49D1-A593-58D6FDA644A3}"/>
    <dgm:cxn modelId="{F825F49C-8E60-498B-83EF-AA23ECEE0AA7}" type="presOf" srcId="{43A52FD9-24A0-449E-BA45-412A87E52CE4}" destId="{86F5796D-E2D4-4331-943C-AB2A9189E12F}" srcOrd="0" destOrd="0" presId="urn:microsoft.com/office/officeart/2005/8/layout/chevron2"/>
    <dgm:cxn modelId="{A23A3869-E829-4546-8B90-45E92DA52B27}" srcId="{ECA97899-2836-4677-B882-04232125AF27}" destId="{031EC187-5FA0-4106-A1C7-080CC6F1728A}" srcOrd="2" destOrd="0" parTransId="{818F1CA5-3C85-4CB7-84D7-952C521BEBA2}" sibTransId="{2F794438-CC99-4455-8A79-CA983AF02307}"/>
    <dgm:cxn modelId="{5FA9577C-D98F-49E7-9A7A-3B2EFF182FFF}" type="presOf" srcId="{ECA97899-2836-4677-B882-04232125AF27}" destId="{882C8E73-B6CA-4B0B-90E6-23AF12C69476}" srcOrd="0" destOrd="0" presId="urn:microsoft.com/office/officeart/2005/8/layout/chevron2"/>
    <dgm:cxn modelId="{39D3A085-43F7-42C3-9106-FAFD54E8A5FA}" srcId="{ECA97899-2836-4677-B882-04232125AF27}" destId="{A85BCA0C-6AF4-487E-B3DA-5D7E3BCCACD1}" srcOrd="0" destOrd="0" parTransId="{DAF50D81-BF2D-4129-9180-96423D7F9CE1}" sibTransId="{B1FB92A8-AA62-41F1-B887-08BABE88FBCA}"/>
    <dgm:cxn modelId="{968003FA-2BBE-446F-B463-C67D1619D3A7}" srcId="{ECA97899-2836-4677-B882-04232125AF27}" destId="{2A4E4BA4-C0E1-4B0C-AD25-DFAE9C822BAE}" srcOrd="5" destOrd="0" parTransId="{CD13E607-1A48-40A7-837B-9593DC76D9F2}" sibTransId="{D5B512C4-755A-46EB-8584-7BC3B92D8054}"/>
    <dgm:cxn modelId="{FE3E3978-CD3C-4A9D-AFBF-903E0FBF7CD6}" srcId="{B8215147-3373-48F8-8429-CFACE4A2C2A7}" destId="{B3DAF4BE-91B3-4CF1-BCDA-C5F0D4A5D999}" srcOrd="0" destOrd="0" parTransId="{1B5CBFCD-943A-4483-BAE8-6DFA22D4858E}" sibTransId="{C80EA6E2-F5AE-485B-AE5F-49DB99894E04}"/>
    <dgm:cxn modelId="{9A316F59-70B2-422F-9069-D127C0ABF5CC}" type="presOf" srcId="{031EC187-5FA0-4106-A1C7-080CC6F1728A}" destId="{C2BA7E65-F76F-4247-AB14-BFBD20EF9F91}" srcOrd="0" destOrd="0" presId="urn:microsoft.com/office/officeart/2005/8/layout/chevron2"/>
    <dgm:cxn modelId="{227DC356-1C30-4FE5-8710-E6B0D80BE2A5}" srcId="{9AABEAE3-B22E-414F-A5DA-A52446A4C5A3}" destId="{43A52FD9-24A0-449E-BA45-412A87E52CE4}" srcOrd="0" destOrd="0" parTransId="{394722BE-98FB-4E24-8CD2-11C402C7639A}" sibTransId="{7E35574B-11C5-44E0-95B3-06C6D31D1BBB}"/>
    <dgm:cxn modelId="{2479D8D7-E212-4594-B10F-EAF2796C7120}" srcId="{01536CBA-A766-4083-AAA1-B7D8E4591CCF}" destId="{50A2F3EE-E3A8-4600-9631-9AD83FD3C12E}" srcOrd="0" destOrd="0" parTransId="{CC29B8E8-1495-415D-9A08-A91E8A6B443A}" sibTransId="{9C45D78C-A2B5-406D-858D-C600B7A49F86}"/>
    <dgm:cxn modelId="{E626A39A-81E1-47FA-953C-F622A11DB25A}" type="presOf" srcId="{01536CBA-A766-4083-AAA1-B7D8E4591CCF}" destId="{FD206EA6-B8DB-42AC-B557-A818D43647F8}" srcOrd="0" destOrd="0" presId="urn:microsoft.com/office/officeart/2005/8/layout/chevron2"/>
    <dgm:cxn modelId="{F8AA281E-BE3E-4AC2-9C30-FCAA4C88FF53}" type="presOf" srcId="{B8215147-3373-48F8-8429-CFACE4A2C2A7}" destId="{1F158103-1EB7-41E0-AF97-9135E4742686}" srcOrd="0" destOrd="0" presId="urn:microsoft.com/office/officeart/2005/8/layout/chevron2"/>
    <dgm:cxn modelId="{7565068F-9A40-4BF1-A686-6F16B72A06CB}" type="presOf" srcId="{B3DAF4BE-91B3-4CF1-BCDA-C5F0D4A5D999}" destId="{5FE1AEFA-54F3-451E-84AD-4EB75A5FB0D8}" srcOrd="0" destOrd="0" presId="urn:microsoft.com/office/officeart/2005/8/layout/chevron2"/>
    <dgm:cxn modelId="{7FFFE9CF-0011-4D71-A0E0-570200989EF6}" type="presOf" srcId="{50A2F3EE-E3A8-4600-9631-9AD83FD3C12E}" destId="{23C71665-1762-40EE-A7B9-3766EF2049BF}" srcOrd="0" destOrd="0" presId="urn:microsoft.com/office/officeart/2005/8/layout/chevron2"/>
    <dgm:cxn modelId="{A45207CF-6262-4E1B-867E-9A853088B825}" type="presOf" srcId="{A85BCA0C-6AF4-487E-B3DA-5D7E3BCCACD1}" destId="{749F01B9-708B-425D-BA01-7F6A0E3E2DF6}" srcOrd="0" destOrd="0" presId="urn:microsoft.com/office/officeart/2005/8/layout/chevron2"/>
    <dgm:cxn modelId="{9C6B1926-32A8-4E7C-BD65-EE23E407E3E4}" type="presOf" srcId="{9AABEAE3-B22E-414F-A5DA-A52446A4C5A3}" destId="{2C110F8F-83B7-49D9-B220-A4DCD7374624}" srcOrd="0" destOrd="0" presId="urn:microsoft.com/office/officeart/2005/8/layout/chevron2"/>
    <dgm:cxn modelId="{A4227947-7932-4E04-AA3B-E8C65779681E}" type="presOf" srcId="{07D4F110-60D1-4C9C-92B6-BC2D5D1144E1}" destId="{0A8954A9-72B7-41E1-ACB4-564F39E8A2C5}" srcOrd="0" destOrd="0" presId="urn:microsoft.com/office/officeart/2005/8/layout/chevron2"/>
    <dgm:cxn modelId="{8C679E5C-00E2-4306-AE8B-78547C915DC3}" type="presOf" srcId="{EA37EC6F-92B9-4A7C-BDE8-89F813EC6C42}" destId="{7049B9F1-EDA1-4174-AA35-617474D01B18}" srcOrd="0" destOrd="0" presId="urn:microsoft.com/office/officeart/2005/8/layout/chevron2"/>
    <dgm:cxn modelId="{C5CF6CBD-2DB6-47A5-B8B9-79CFA97B2F4E}" srcId="{ECA97899-2836-4677-B882-04232125AF27}" destId="{B8215147-3373-48F8-8429-CFACE4A2C2A7}" srcOrd="3" destOrd="0" parTransId="{5CA81B23-832F-487E-97D5-EB39572D579D}" sibTransId="{A60A7DF0-EF47-4065-9AAA-7C5892850F6C}"/>
    <dgm:cxn modelId="{221229AB-0468-44BE-B123-34F75017FFFA}" srcId="{ECA97899-2836-4677-B882-04232125AF27}" destId="{9AABEAE3-B22E-414F-A5DA-A52446A4C5A3}" srcOrd="4" destOrd="0" parTransId="{1D81D369-4471-475C-B5AE-7401EE07A84B}" sibTransId="{D944B90F-E4C8-4521-9FA6-8BA6C826864D}"/>
    <dgm:cxn modelId="{DB45E44D-397C-4AD5-96DD-F3B561C0823F}" type="presOf" srcId="{2A4E4BA4-C0E1-4B0C-AD25-DFAE9C822BAE}" destId="{A1A91BB4-95ED-41DE-AB60-4190ED31FAAC}" srcOrd="0" destOrd="0" presId="urn:microsoft.com/office/officeart/2005/8/layout/chevron2"/>
    <dgm:cxn modelId="{E27940AE-77B1-4D6A-B729-2B405836E36D}" type="presParOf" srcId="{882C8E73-B6CA-4B0B-90E6-23AF12C69476}" destId="{9F0054BD-133F-4074-8BAB-4F9B1A850E87}" srcOrd="0" destOrd="0" presId="urn:microsoft.com/office/officeart/2005/8/layout/chevron2"/>
    <dgm:cxn modelId="{BE0F7926-FB4E-438B-ADC7-96D7AD832B9D}" type="presParOf" srcId="{9F0054BD-133F-4074-8BAB-4F9B1A850E87}" destId="{749F01B9-708B-425D-BA01-7F6A0E3E2DF6}" srcOrd="0" destOrd="0" presId="urn:microsoft.com/office/officeart/2005/8/layout/chevron2"/>
    <dgm:cxn modelId="{E9479FAC-49B9-4947-84CB-073284C56428}" type="presParOf" srcId="{9F0054BD-133F-4074-8BAB-4F9B1A850E87}" destId="{2178F040-A5A6-44A5-AA0D-1AAD160154AA}" srcOrd="1" destOrd="0" presId="urn:microsoft.com/office/officeart/2005/8/layout/chevron2"/>
    <dgm:cxn modelId="{C54C5DF6-0617-41A0-9B68-1E24B7DE84DB}" type="presParOf" srcId="{882C8E73-B6CA-4B0B-90E6-23AF12C69476}" destId="{F13D74A4-A3AF-466A-A1B3-2DD5A3170262}" srcOrd="1" destOrd="0" presId="urn:microsoft.com/office/officeart/2005/8/layout/chevron2"/>
    <dgm:cxn modelId="{9BF5152E-AD0B-402F-8D9B-B32D05CF5443}" type="presParOf" srcId="{882C8E73-B6CA-4B0B-90E6-23AF12C69476}" destId="{9293EF8E-2D1E-49E7-94A9-4D5F8655BC6C}" srcOrd="2" destOrd="0" presId="urn:microsoft.com/office/officeart/2005/8/layout/chevron2"/>
    <dgm:cxn modelId="{18EA5969-88E4-47EF-B52B-920966B2202F}" type="presParOf" srcId="{9293EF8E-2D1E-49E7-94A9-4D5F8655BC6C}" destId="{FD206EA6-B8DB-42AC-B557-A818D43647F8}" srcOrd="0" destOrd="0" presId="urn:microsoft.com/office/officeart/2005/8/layout/chevron2"/>
    <dgm:cxn modelId="{1E77FB73-A080-4F67-8A21-8732408F33BE}" type="presParOf" srcId="{9293EF8E-2D1E-49E7-94A9-4D5F8655BC6C}" destId="{23C71665-1762-40EE-A7B9-3766EF2049BF}" srcOrd="1" destOrd="0" presId="urn:microsoft.com/office/officeart/2005/8/layout/chevron2"/>
    <dgm:cxn modelId="{9BE9EF48-B77D-48FD-AF92-3BF3CD73E1C1}" type="presParOf" srcId="{882C8E73-B6CA-4B0B-90E6-23AF12C69476}" destId="{539F116B-294C-4FDC-A74F-C8DB74455E19}" srcOrd="3" destOrd="0" presId="urn:microsoft.com/office/officeart/2005/8/layout/chevron2"/>
    <dgm:cxn modelId="{ECBF733B-7E33-433F-8503-682BED9CCA5C}" type="presParOf" srcId="{882C8E73-B6CA-4B0B-90E6-23AF12C69476}" destId="{DA4C9B2C-9E6E-40C9-B44B-2755480C1B83}" srcOrd="4" destOrd="0" presId="urn:microsoft.com/office/officeart/2005/8/layout/chevron2"/>
    <dgm:cxn modelId="{D3503E3F-8BCC-45CE-BE30-B47CE05C82A7}" type="presParOf" srcId="{DA4C9B2C-9E6E-40C9-B44B-2755480C1B83}" destId="{C2BA7E65-F76F-4247-AB14-BFBD20EF9F91}" srcOrd="0" destOrd="0" presId="urn:microsoft.com/office/officeart/2005/8/layout/chevron2"/>
    <dgm:cxn modelId="{72528E29-32F8-438B-906D-5B27EEA5053E}" type="presParOf" srcId="{DA4C9B2C-9E6E-40C9-B44B-2755480C1B83}" destId="{7049B9F1-EDA1-4174-AA35-617474D01B18}" srcOrd="1" destOrd="0" presId="urn:microsoft.com/office/officeart/2005/8/layout/chevron2"/>
    <dgm:cxn modelId="{CA71B318-58AE-4C34-88AD-6C42FD967A84}" type="presParOf" srcId="{882C8E73-B6CA-4B0B-90E6-23AF12C69476}" destId="{4FCDF48A-7AC3-47B9-9B85-6D0833B70F51}" srcOrd="5" destOrd="0" presId="urn:microsoft.com/office/officeart/2005/8/layout/chevron2"/>
    <dgm:cxn modelId="{ABF83B8B-B63F-4012-9FFF-8345D4E06067}" type="presParOf" srcId="{882C8E73-B6CA-4B0B-90E6-23AF12C69476}" destId="{DE4F468D-7CC1-4278-BDD8-93D3B4F62ED2}" srcOrd="6" destOrd="0" presId="urn:microsoft.com/office/officeart/2005/8/layout/chevron2"/>
    <dgm:cxn modelId="{E3F73071-EA17-4F1A-BDA7-D2914561499F}" type="presParOf" srcId="{DE4F468D-7CC1-4278-BDD8-93D3B4F62ED2}" destId="{1F158103-1EB7-41E0-AF97-9135E4742686}" srcOrd="0" destOrd="0" presId="urn:microsoft.com/office/officeart/2005/8/layout/chevron2"/>
    <dgm:cxn modelId="{035BE627-E18B-496F-820E-8E322064D40D}" type="presParOf" srcId="{DE4F468D-7CC1-4278-BDD8-93D3B4F62ED2}" destId="{5FE1AEFA-54F3-451E-84AD-4EB75A5FB0D8}" srcOrd="1" destOrd="0" presId="urn:microsoft.com/office/officeart/2005/8/layout/chevron2"/>
    <dgm:cxn modelId="{6936522C-6C00-4290-B2AF-E45C2AB7528E}" type="presParOf" srcId="{882C8E73-B6CA-4B0B-90E6-23AF12C69476}" destId="{893FE504-A789-440B-8923-757299C7C6F2}" srcOrd="7" destOrd="0" presId="urn:microsoft.com/office/officeart/2005/8/layout/chevron2"/>
    <dgm:cxn modelId="{44E8C7CD-5098-41AD-BC1F-0D4D33F49D09}" type="presParOf" srcId="{882C8E73-B6CA-4B0B-90E6-23AF12C69476}" destId="{1F64A6B7-7882-4CE6-A6BA-CC523E75BFA3}" srcOrd="8" destOrd="0" presId="urn:microsoft.com/office/officeart/2005/8/layout/chevron2"/>
    <dgm:cxn modelId="{AA7E04A9-4940-43CA-BA12-412B8518B2D4}" type="presParOf" srcId="{1F64A6B7-7882-4CE6-A6BA-CC523E75BFA3}" destId="{2C110F8F-83B7-49D9-B220-A4DCD7374624}" srcOrd="0" destOrd="0" presId="urn:microsoft.com/office/officeart/2005/8/layout/chevron2"/>
    <dgm:cxn modelId="{4B2A7BE2-02AD-4FB7-899C-F64E42DD11F5}" type="presParOf" srcId="{1F64A6B7-7882-4CE6-A6BA-CC523E75BFA3}" destId="{86F5796D-E2D4-4331-943C-AB2A9189E12F}" srcOrd="1" destOrd="0" presId="urn:microsoft.com/office/officeart/2005/8/layout/chevron2"/>
    <dgm:cxn modelId="{83AA733E-260B-475F-834E-BEFF64D322BD}" type="presParOf" srcId="{882C8E73-B6CA-4B0B-90E6-23AF12C69476}" destId="{2B28D239-A6F3-4695-831B-17522C114D61}" srcOrd="9" destOrd="0" presId="urn:microsoft.com/office/officeart/2005/8/layout/chevron2"/>
    <dgm:cxn modelId="{27CF7D4B-2A15-4CFF-8265-FF310C98FD24}" type="presParOf" srcId="{882C8E73-B6CA-4B0B-90E6-23AF12C69476}" destId="{EA8CA7E1-AF33-43D6-9ED2-346A3D0F8177}" srcOrd="10" destOrd="0" presId="urn:microsoft.com/office/officeart/2005/8/layout/chevron2"/>
    <dgm:cxn modelId="{30A70E8D-BAE0-48C0-A8B9-2EAA87D32291}" type="presParOf" srcId="{EA8CA7E1-AF33-43D6-9ED2-346A3D0F8177}" destId="{A1A91BB4-95ED-41DE-AB60-4190ED31FAAC}" srcOrd="0" destOrd="0" presId="urn:microsoft.com/office/officeart/2005/8/layout/chevron2"/>
    <dgm:cxn modelId="{7E92DB56-8B0E-4FD6-94A2-C2EBC8BD2FAD}" type="presParOf" srcId="{EA8CA7E1-AF33-43D6-9ED2-346A3D0F8177}" destId="{0A8954A9-72B7-41E1-ACB4-564F39E8A2C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FF0000"/>
              </a:solidFill>
              <a:latin typeface="+mj-lt"/>
            </a:rPr>
            <a:t>Лишенные права заниматься педагогической деятельностью</a:t>
          </a:r>
          <a:endParaRPr lang="ru-RU" sz="3200" b="1" dirty="0">
            <a:solidFill>
              <a:srgbClr val="FF0000"/>
            </a:solidFill>
            <a:latin typeface="+mj-lt"/>
          </a:endParaRP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+mj-lt"/>
            </a:rPr>
            <a:t>Имеющие или имевшие судимость</a:t>
          </a:r>
          <a:endParaRPr lang="ru-RU" b="1" dirty="0">
            <a:solidFill>
              <a:srgbClr val="FF0000"/>
            </a:solidFill>
            <a:latin typeface="+mj-lt"/>
          </a:endParaRP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+mj-lt"/>
            </a:rPr>
            <a:t>Признанные недееспособными</a:t>
          </a:r>
          <a:endParaRPr lang="ru-RU" b="1" dirty="0">
            <a:solidFill>
              <a:srgbClr val="FF0000"/>
            </a:solidFill>
            <a:latin typeface="+mj-lt"/>
          </a:endParaRP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+mj-lt"/>
            </a:rPr>
            <a:t>Имеющие заболевания</a:t>
          </a:r>
          <a:endParaRPr lang="ru-RU" b="1" dirty="0">
            <a:solidFill>
              <a:srgbClr val="FF0000"/>
            </a:solidFill>
            <a:latin typeface="+mj-lt"/>
          </a:endParaRP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A2EC1-0E00-4183-B40E-7C35C0BB55FD}" type="pres">
      <dgm:prSet presAssocID="{7CF702BF-B18C-4880-96C4-716A3CFD15C5}" presName="Name1" presStyleCnt="0"/>
      <dgm:spPr/>
      <dgm:t>
        <a:bodyPr/>
        <a:lstStyle/>
        <a:p>
          <a:endParaRPr lang="ru-RU"/>
        </a:p>
      </dgm:t>
    </dgm:pt>
    <dgm:pt modelId="{A4820FC9-9958-4D5B-97C6-04396EC52D0F}" type="pres">
      <dgm:prSet presAssocID="{7CF702BF-B18C-4880-96C4-716A3CFD15C5}" presName="cycle" presStyleCnt="0"/>
      <dgm:spPr/>
      <dgm:t>
        <a:bodyPr/>
        <a:lstStyle/>
        <a:p>
          <a:endParaRPr lang="ru-RU"/>
        </a:p>
      </dgm:t>
    </dgm:pt>
    <dgm:pt modelId="{2BF95EAD-22B7-4E55-B390-13EB6C7E4CE7}" type="pres">
      <dgm:prSet presAssocID="{7CF702BF-B18C-4880-96C4-716A3CFD15C5}" presName="srcNode" presStyleLbl="node1" presStyleIdx="0" presStyleCnt="4"/>
      <dgm:spPr/>
      <dgm:t>
        <a:bodyPr/>
        <a:lstStyle/>
        <a:p>
          <a:endParaRPr lang="ru-RU"/>
        </a:p>
      </dgm:t>
    </dgm:pt>
    <dgm:pt modelId="{19D89175-4042-4A9D-8BD7-4868AA956A46}" type="pres">
      <dgm:prSet presAssocID="{7CF702BF-B18C-4880-96C4-716A3CFD15C5}" presName="conn" presStyleLbl="parChTrans1D2" presStyleIdx="0" presStyleCnt="1"/>
      <dgm:spPr/>
      <dgm:t>
        <a:bodyPr/>
        <a:lstStyle/>
        <a:p>
          <a:endParaRPr lang="ru-RU"/>
        </a:p>
      </dgm:t>
    </dgm:pt>
    <dgm:pt modelId="{00AE8236-2F67-49A1-B2D5-7930EB8AD5E4}" type="pres">
      <dgm:prSet presAssocID="{7CF702BF-B18C-4880-96C4-716A3CFD15C5}" presName="extraNode" presStyleLbl="node1" presStyleIdx="0" presStyleCnt="4"/>
      <dgm:spPr/>
      <dgm:t>
        <a:bodyPr/>
        <a:lstStyle/>
        <a:p>
          <a:endParaRPr lang="ru-RU"/>
        </a:p>
      </dgm:t>
    </dgm:pt>
    <dgm:pt modelId="{ED938A16-B3CF-4EF3-B5C6-C4F166BADBEC}" type="pres">
      <dgm:prSet presAssocID="{7CF702BF-B18C-4880-96C4-716A3CFD15C5}" presName="dstNode" presStyleLbl="node1" presStyleIdx="0" presStyleCnt="4"/>
      <dgm:spPr/>
      <dgm:t>
        <a:bodyPr/>
        <a:lstStyle/>
        <a:p>
          <a:endParaRPr lang="ru-RU"/>
        </a:p>
      </dgm:t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B5B8-8496-4BD8-B0BA-7EAB6365FCEC}" type="pres">
      <dgm:prSet presAssocID="{A44AE822-6C7B-4CC3-8305-913724513E61}" presName="accent_1" presStyleCnt="0"/>
      <dgm:spPr/>
      <dgm:t>
        <a:bodyPr/>
        <a:lstStyle/>
        <a:p>
          <a:endParaRPr lang="ru-RU"/>
        </a:p>
      </dgm:t>
    </dgm:pt>
    <dgm:pt modelId="{B6BBC715-2478-4DF8-BA6E-A5B60F683AD1}" type="pres">
      <dgm:prSet presAssocID="{A44AE822-6C7B-4CC3-8305-913724513E61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EAE26-D9D7-4DAA-B814-5978626B46FE}" type="pres">
      <dgm:prSet presAssocID="{47E8F419-BA3C-4E2A-B0CB-562DD01EBF13}" presName="accent_2" presStyleCnt="0"/>
      <dgm:spPr/>
      <dgm:t>
        <a:bodyPr/>
        <a:lstStyle/>
        <a:p>
          <a:endParaRPr lang="ru-RU"/>
        </a:p>
      </dgm:t>
    </dgm:pt>
    <dgm:pt modelId="{82B69A2B-FF90-4A03-AE33-1986D7B940CF}" type="pres">
      <dgm:prSet presAssocID="{47E8F419-BA3C-4E2A-B0CB-562DD01EBF13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C2B-59C4-46A7-9587-3DCE97DD3554}" type="pres">
      <dgm:prSet presAssocID="{9241FAC5-1A88-460C-93C2-B853BC95DE50}" presName="accent_3" presStyleCnt="0"/>
      <dgm:spPr/>
      <dgm:t>
        <a:bodyPr/>
        <a:lstStyle/>
        <a:p>
          <a:endParaRPr lang="ru-RU"/>
        </a:p>
      </dgm:t>
    </dgm:pt>
    <dgm:pt modelId="{14F672EA-E812-4A2E-A9AB-103CF253FAF8}" type="pres">
      <dgm:prSet presAssocID="{9241FAC5-1A88-460C-93C2-B853BC95DE50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D9B5-826C-4623-BAE0-46941FF9F7D9}" type="pres">
      <dgm:prSet presAssocID="{DEBE2BF9-D142-4059-B3BD-C5D8087BA513}" presName="accent_4" presStyleCnt="0"/>
      <dgm:spPr/>
      <dgm:t>
        <a:bodyPr/>
        <a:lstStyle/>
        <a:p>
          <a:endParaRPr lang="ru-RU"/>
        </a:p>
      </dgm:t>
    </dgm:pt>
    <dgm:pt modelId="{BD5CF8DA-FB5E-4F69-81B3-35CD59AB079C}" type="pres">
      <dgm:prSet presAssocID="{DEBE2BF9-D142-4059-B3BD-C5D8087BA513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8F24A2-6D2E-4CAF-959C-9E1884B7F173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F8D4B7E-F55C-4F7E-9BD6-420A98619A58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</a:rPr>
            <a:t> </a:t>
          </a:r>
          <a:endParaRPr lang="ru-RU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</a:endParaRPr>
        </a:p>
      </dgm:t>
    </dgm:pt>
    <dgm:pt modelId="{1D2E7FAA-3520-4F4C-B054-FA47BFB22E0F}" type="parTrans" cxnId="{1C2A481D-3B6A-4E92-BA8D-C1B29E251E0E}">
      <dgm:prSet/>
      <dgm:spPr/>
      <dgm:t>
        <a:bodyPr/>
        <a:lstStyle/>
        <a:p>
          <a:endParaRPr lang="ru-RU"/>
        </a:p>
      </dgm:t>
    </dgm:pt>
    <dgm:pt modelId="{077E5F67-BF0B-41A2-8855-F138105FD363}" type="sibTrans" cxnId="{1C2A481D-3B6A-4E92-BA8D-C1B29E251E0E}">
      <dgm:prSet/>
      <dgm:spPr/>
      <dgm:t>
        <a:bodyPr/>
        <a:lstStyle/>
        <a:p>
          <a:endParaRPr lang="ru-RU" dirty="0"/>
        </a:p>
      </dgm:t>
    </dgm:pt>
    <dgm:pt modelId="{8E009B63-C39E-4EF3-A03E-B10FC5FB517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gm:t>
    </dgm:pt>
    <dgm:pt modelId="{097429EB-00FA-40CB-8A51-8A30A971BBFB}" type="parTrans" cxnId="{FBF1F292-C694-4712-AE3C-5D0D011D0B3E}">
      <dgm:prSet/>
      <dgm:spPr/>
      <dgm:t>
        <a:bodyPr/>
        <a:lstStyle/>
        <a:p>
          <a:endParaRPr lang="ru-RU"/>
        </a:p>
      </dgm:t>
    </dgm:pt>
    <dgm:pt modelId="{DE0283E5-3800-44BA-ABAE-53D61512E3B8}" type="sibTrans" cxnId="{FBF1F292-C694-4712-AE3C-5D0D011D0B3E}">
      <dgm:prSet/>
      <dgm:spPr/>
      <dgm:t>
        <a:bodyPr/>
        <a:lstStyle/>
        <a:p>
          <a:endParaRPr lang="ru-RU" dirty="0"/>
        </a:p>
      </dgm:t>
    </dgm:pt>
    <dgm:pt modelId="{D94E075A-A55B-446C-B0B9-1252FDDDFC1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gm:t>
    </dgm:pt>
    <dgm:pt modelId="{97B08EF8-606D-406B-9604-8456C532F6B6}" type="parTrans" cxnId="{033AB4D2-82B8-47CC-9B4F-343F515DFD77}">
      <dgm:prSet/>
      <dgm:spPr/>
      <dgm:t>
        <a:bodyPr/>
        <a:lstStyle/>
        <a:p>
          <a:endParaRPr lang="ru-RU"/>
        </a:p>
      </dgm:t>
    </dgm:pt>
    <dgm:pt modelId="{47440635-2883-427D-B6B6-10ED2C18CF49}" type="sibTrans" cxnId="{033AB4D2-82B8-47CC-9B4F-343F515DFD77}">
      <dgm:prSet/>
      <dgm:spPr/>
      <dgm:t>
        <a:bodyPr/>
        <a:lstStyle/>
        <a:p>
          <a:endParaRPr lang="ru-RU" dirty="0"/>
        </a:p>
      </dgm:t>
    </dgm:pt>
    <dgm:pt modelId="{16848D76-63A6-4CF6-BD7D-68759A7AA97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gm:t>
    </dgm:pt>
    <dgm:pt modelId="{2609E68F-DEDC-4A95-97A3-182C3477A9E9}" type="parTrans" cxnId="{6D887ADF-DB3A-4855-826E-5650C43C182C}">
      <dgm:prSet/>
      <dgm:spPr/>
      <dgm:t>
        <a:bodyPr/>
        <a:lstStyle/>
        <a:p>
          <a:endParaRPr lang="ru-RU"/>
        </a:p>
      </dgm:t>
    </dgm:pt>
    <dgm:pt modelId="{3ADE2CA7-7E7F-462C-8312-61A532B9B61D}" type="sibTrans" cxnId="{6D887ADF-DB3A-4855-826E-5650C43C182C}">
      <dgm:prSet/>
      <dgm:spPr/>
      <dgm:t>
        <a:bodyPr/>
        <a:lstStyle/>
        <a:p>
          <a:endParaRPr lang="ru-RU"/>
        </a:p>
      </dgm:t>
    </dgm:pt>
    <dgm:pt modelId="{A4D1FD76-40BD-44C1-A44D-C0A3CC574769}" type="pres">
      <dgm:prSet presAssocID="{268F24A2-6D2E-4CAF-959C-9E1884B7F1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DB733-BE82-4864-8EE9-BBBE6BB733FD}" type="pres">
      <dgm:prSet presAssocID="{268F24A2-6D2E-4CAF-959C-9E1884B7F173}" presName="dummyMaxCanvas" presStyleCnt="0">
        <dgm:presLayoutVars/>
      </dgm:prSet>
      <dgm:spPr/>
    </dgm:pt>
    <dgm:pt modelId="{33D7A2C6-F511-483D-B67D-C8B2B31D626B}" type="pres">
      <dgm:prSet presAssocID="{268F24A2-6D2E-4CAF-959C-9E1884B7F173}" presName="FourNodes_1" presStyleLbl="node1" presStyleIdx="0" presStyleCnt="4">
        <dgm:presLayoutVars>
          <dgm:bulletEnabled val="1"/>
        </dgm:presLayoutVars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A785614-7F9F-4B3D-8D57-503310E4C76E}" type="pres">
      <dgm:prSet presAssocID="{268F24A2-6D2E-4CAF-959C-9E1884B7F17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6D3F9-1A17-4131-B2EA-CC28BDDEED50}" type="pres">
      <dgm:prSet presAssocID="{268F24A2-6D2E-4CAF-959C-9E1884B7F17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5F284-6B17-44A3-88B6-5508C376E0A0}" type="pres">
      <dgm:prSet presAssocID="{268F24A2-6D2E-4CAF-959C-9E1884B7F17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467C8-B484-4104-94A9-DF17BDEF27C3}" type="pres">
      <dgm:prSet presAssocID="{268F24A2-6D2E-4CAF-959C-9E1884B7F17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B330C-4E60-4A9D-B58A-C2CBE29575A9}" type="pres">
      <dgm:prSet presAssocID="{268F24A2-6D2E-4CAF-959C-9E1884B7F17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22E01-F260-4477-9958-A6E81D6E21A8}" type="pres">
      <dgm:prSet presAssocID="{268F24A2-6D2E-4CAF-959C-9E1884B7F17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83D7B-A0BE-4A66-ACFE-5494D768AF5C}" type="pres">
      <dgm:prSet presAssocID="{268F24A2-6D2E-4CAF-959C-9E1884B7F17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24BB6-F55B-49D5-A7F7-4DCEAF587B0F}" type="pres">
      <dgm:prSet presAssocID="{268F24A2-6D2E-4CAF-959C-9E1884B7F17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D9282-AFF9-49CB-8694-01FE4B2D12C3}" type="pres">
      <dgm:prSet presAssocID="{268F24A2-6D2E-4CAF-959C-9E1884B7F17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D3EAB-7FBB-4CBB-9BBC-51A157F3DEC2}" type="pres">
      <dgm:prSet presAssocID="{268F24A2-6D2E-4CAF-959C-9E1884B7F17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2A481D-3B6A-4E92-BA8D-C1B29E251E0E}" srcId="{268F24A2-6D2E-4CAF-959C-9E1884B7F173}" destId="{5F8D4B7E-F55C-4F7E-9BD6-420A98619A58}" srcOrd="0" destOrd="0" parTransId="{1D2E7FAA-3520-4F4C-B054-FA47BFB22E0F}" sibTransId="{077E5F67-BF0B-41A2-8855-F138105FD363}"/>
    <dgm:cxn modelId="{A4FA9EA2-46E5-4C67-B9C6-7A13D6A2CA11}" type="presOf" srcId="{16848D76-63A6-4CF6-BD7D-68759A7AA97A}" destId="{2525F284-6B17-44A3-88B6-5508C376E0A0}" srcOrd="0" destOrd="0" presId="urn:microsoft.com/office/officeart/2005/8/layout/vProcess5"/>
    <dgm:cxn modelId="{A4C324B7-EE07-46FE-8905-B7202106C523}" type="presOf" srcId="{D94E075A-A55B-446C-B0B9-1252FDDDFC11}" destId="{BA46D3F9-1A17-4131-B2EA-CC28BDDEED50}" srcOrd="0" destOrd="0" presId="urn:microsoft.com/office/officeart/2005/8/layout/vProcess5"/>
    <dgm:cxn modelId="{033AB4D2-82B8-47CC-9B4F-343F515DFD77}" srcId="{268F24A2-6D2E-4CAF-959C-9E1884B7F173}" destId="{D94E075A-A55B-446C-B0B9-1252FDDDFC11}" srcOrd="2" destOrd="0" parTransId="{97B08EF8-606D-406B-9604-8456C532F6B6}" sibTransId="{47440635-2883-427D-B6B6-10ED2C18CF49}"/>
    <dgm:cxn modelId="{CA8E3207-B618-478A-BAA7-25AAE32079A0}" type="presOf" srcId="{077E5F67-BF0B-41A2-8855-F138105FD363}" destId="{0E6467C8-B484-4104-94A9-DF17BDEF27C3}" srcOrd="0" destOrd="0" presId="urn:microsoft.com/office/officeart/2005/8/layout/vProcess5"/>
    <dgm:cxn modelId="{EB4B2B60-CE07-41C4-852C-AFC8BB80D47B}" type="presOf" srcId="{D94E075A-A55B-446C-B0B9-1252FDDDFC11}" destId="{8FFD9282-AFF9-49CB-8694-01FE4B2D12C3}" srcOrd="1" destOrd="0" presId="urn:microsoft.com/office/officeart/2005/8/layout/vProcess5"/>
    <dgm:cxn modelId="{326E4700-15BF-43FC-B895-B57F476168D0}" type="presOf" srcId="{268F24A2-6D2E-4CAF-959C-9E1884B7F173}" destId="{A4D1FD76-40BD-44C1-A44D-C0A3CC574769}" srcOrd="0" destOrd="0" presId="urn:microsoft.com/office/officeart/2005/8/layout/vProcess5"/>
    <dgm:cxn modelId="{2620129C-0FB7-47DF-B214-28A0B1A398FC}" type="presOf" srcId="{5F8D4B7E-F55C-4F7E-9BD6-420A98619A58}" destId="{6A083D7B-A0BE-4A66-ACFE-5494D768AF5C}" srcOrd="1" destOrd="0" presId="urn:microsoft.com/office/officeart/2005/8/layout/vProcess5"/>
    <dgm:cxn modelId="{F1C78057-60C8-47B4-A0BF-8690934CFA81}" type="presOf" srcId="{16848D76-63A6-4CF6-BD7D-68759A7AA97A}" destId="{9E3D3EAB-7FBB-4CBB-9BBC-51A157F3DEC2}" srcOrd="1" destOrd="0" presId="urn:microsoft.com/office/officeart/2005/8/layout/vProcess5"/>
    <dgm:cxn modelId="{F665CAC3-7320-44E9-9775-4801C5FAEEC0}" type="presOf" srcId="{47440635-2883-427D-B6B6-10ED2C18CF49}" destId="{8BE22E01-F260-4477-9958-A6E81D6E21A8}" srcOrd="0" destOrd="0" presId="urn:microsoft.com/office/officeart/2005/8/layout/vProcess5"/>
    <dgm:cxn modelId="{A82D1220-41C5-4D16-B5D4-187F3B0EC592}" type="presOf" srcId="{5F8D4B7E-F55C-4F7E-9BD6-420A98619A58}" destId="{33D7A2C6-F511-483D-B67D-C8B2B31D626B}" srcOrd="0" destOrd="0" presId="urn:microsoft.com/office/officeart/2005/8/layout/vProcess5"/>
    <dgm:cxn modelId="{FBF1F292-C694-4712-AE3C-5D0D011D0B3E}" srcId="{268F24A2-6D2E-4CAF-959C-9E1884B7F173}" destId="{8E009B63-C39E-4EF3-A03E-B10FC5FB517E}" srcOrd="1" destOrd="0" parTransId="{097429EB-00FA-40CB-8A51-8A30A971BBFB}" sibTransId="{DE0283E5-3800-44BA-ABAE-53D61512E3B8}"/>
    <dgm:cxn modelId="{88EA7C32-9E24-4315-B1C4-CD2649BF5AF1}" type="presOf" srcId="{8E009B63-C39E-4EF3-A03E-B10FC5FB517E}" destId="{5D224BB6-F55B-49D5-A7F7-4DCEAF587B0F}" srcOrd="1" destOrd="0" presId="urn:microsoft.com/office/officeart/2005/8/layout/vProcess5"/>
    <dgm:cxn modelId="{C58D5C1D-C354-4F36-B78A-9869101CE116}" type="presOf" srcId="{8E009B63-C39E-4EF3-A03E-B10FC5FB517E}" destId="{9A785614-7F9F-4B3D-8D57-503310E4C76E}" srcOrd="0" destOrd="0" presId="urn:microsoft.com/office/officeart/2005/8/layout/vProcess5"/>
    <dgm:cxn modelId="{6D887ADF-DB3A-4855-826E-5650C43C182C}" srcId="{268F24A2-6D2E-4CAF-959C-9E1884B7F173}" destId="{16848D76-63A6-4CF6-BD7D-68759A7AA97A}" srcOrd="3" destOrd="0" parTransId="{2609E68F-DEDC-4A95-97A3-182C3477A9E9}" sibTransId="{3ADE2CA7-7E7F-462C-8312-61A532B9B61D}"/>
    <dgm:cxn modelId="{DE211B3B-B61F-479C-950B-595A5EC76BAB}" type="presOf" srcId="{DE0283E5-3800-44BA-ABAE-53D61512E3B8}" destId="{A6BB330C-4E60-4A9D-B58A-C2CBE29575A9}" srcOrd="0" destOrd="0" presId="urn:microsoft.com/office/officeart/2005/8/layout/vProcess5"/>
    <dgm:cxn modelId="{DCCBDDF6-A5FB-48BF-B90C-99E291E9030D}" type="presParOf" srcId="{A4D1FD76-40BD-44C1-A44D-C0A3CC574769}" destId="{5B0DB733-BE82-4864-8EE9-BBBE6BB733FD}" srcOrd="0" destOrd="0" presId="urn:microsoft.com/office/officeart/2005/8/layout/vProcess5"/>
    <dgm:cxn modelId="{B0FE5FC6-4F4E-45A8-99B2-917BBDA32122}" type="presParOf" srcId="{A4D1FD76-40BD-44C1-A44D-C0A3CC574769}" destId="{33D7A2C6-F511-483D-B67D-C8B2B31D626B}" srcOrd="1" destOrd="0" presId="urn:microsoft.com/office/officeart/2005/8/layout/vProcess5"/>
    <dgm:cxn modelId="{644AFC29-41DE-4AB4-9DE9-649FF7FD7824}" type="presParOf" srcId="{A4D1FD76-40BD-44C1-A44D-C0A3CC574769}" destId="{9A785614-7F9F-4B3D-8D57-503310E4C76E}" srcOrd="2" destOrd="0" presId="urn:microsoft.com/office/officeart/2005/8/layout/vProcess5"/>
    <dgm:cxn modelId="{2705C7B8-3234-4E7A-A6C2-B4CA48185BB1}" type="presParOf" srcId="{A4D1FD76-40BD-44C1-A44D-C0A3CC574769}" destId="{BA46D3F9-1A17-4131-B2EA-CC28BDDEED50}" srcOrd="3" destOrd="0" presId="urn:microsoft.com/office/officeart/2005/8/layout/vProcess5"/>
    <dgm:cxn modelId="{D4F3CCA0-7B36-4E7E-861A-75C9D6B623AC}" type="presParOf" srcId="{A4D1FD76-40BD-44C1-A44D-C0A3CC574769}" destId="{2525F284-6B17-44A3-88B6-5508C376E0A0}" srcOrd="4" destOrd="0" presId="urn:microsoft.com/office/officeart/2005/8/layout/vProcess5"/>
    <dgm:cxn modelId="{FD3C613D-E7EC-4312-B0C4-8AA22D60B65D}" type="presParOf" srcId="{A4D1FD76-40BD-44C1-A44D-C0A3CC574769}" destId="{0E6467C8-B484-4104-94A9-DF17BDEF27C3}" srcOrd="5" destOrd="0" presId="urn:microsoft.com/office/officeart/2005/8/layout/vProcess5"/>
    <dgm:cxn modelId="{FDF57B55-F4C8-4C39-B9FC-C80D58CEC34B}" type="presParOf" srcId="{A4D1FD76-40BD-44C1-A44D-C0A3CC574769}" destId="{A6BB330C-4E60-4A9D-B58A-C2CBE29575A9}" srcOrd="6" destOrd="0" presId="urn:microsoft.com/office/officeart/2005/8/layout/vProcess5"/>
    <dgm:cxn modelId="{FA4AC288-6CD7-4590-A931-C7F1E86C1114}" type="presParOf" srcId="{A4D1FD76-40BD-44C1-A44D-C0A3CC574769}" destId="{8BE22E01-F260-4477-9958-A6E81D6E21A8}" srcOrd="7" destOrd="0" presId="urn:microsoft.com/office/officeart/2005/8/layout/vProcess5"/>
    <dgm:cxn modelId="{74121DC1-E7BE-48EE-B2A2-4B3E676440E6}" type="presParOf" srcId="{A4D1FD76-40BD-44C1-A44D-C0A3CC574769}" destId="{6A083D7B-A0BE-4A66-ACFE-5494D768AF5C}" srcOrd="8" destOrd="0" presId="urn:microsoft.com/office/officeart/2005/8/layout/vProcess5"/>
    <dgm:cxn modelId="{62EB9FE0-70C9-497A-BDF5-3E7BE4B0EDD9}" type="presParOf" srcId="{A4D1FD76-40BD-44C1-A44D-C0A3CC574769}" destId="{5D224BB6-F55B-49D5-A7F7-4DCEAF587B0F}" srcOrd="9" destOrd="0" presId="urn:microsoft.com/office/officeart/2005/8/layout/vProcess5"/>
    <dgm:cxn modelId="{A0DB791B-5C32-495A-9866-2D52F1AE46F2}" type="presParOf" srcId="{A4D1FD76-40BD-44C1-A44D-C0A3CC574769}" destId="{8FFD9282-AFF9-49CB-8694-01FE4B2D12C3}" srcOrd="10" destOrd="0" presId="urn:microsoft.com/office/officeart/2005/8/layout/vProcess5"/>
    <dgm:cxn modelId="{63E6C72F-B4F9-4D43-A440-1011663840BD}" type="presParOf" srcId="{A4D1FD76-40BD-44C1-A44D-C0A3CC574769}" destId="{9E3D3EAB-7FBB-4CBB-9BBC-51A157F3DE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9A897-FE4A-4C37-BD38-BDAFC696F5E0}">
      <dsp:nvSpPr>
        <dsp:cNvPr id="0" name=""/>
        <dsp:cNvSpPr/>
      </dsp:nvSpPr>
      <dsp:spPr>
        <a:xfrm>
          <a:off x="0" y="35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itchFamily="34" charset="0"/>
            </a:rPr>
            <a:t>Формирование кадровой политики</a:t>
          </a:r>
          <a:endParaRPr lang="ru-RU" sz="2800" b="1" kern="1200" dirty="0">
            <a:latin typeface="Calibri" pitchFamily="34" charset="0"/>
          </a:endParaRPr>
        </a:p>
      </dsp:txBody>
      <dsp:txXfrm>
        <a:off x="41123" y="76222"/>
        <a:ext cx="7417104" cy="760154"/>
      </dsp:txXfrm>
    </dsp:sp>
    <dsp:sp modelId="{2858F282-AD09-4BF0-A33F-206B6AF63BD2}">
      <dsp:nvSpPr>
        <dsp:cNvPr id="0" name=""/>
        <dsp:cNvSpPr/>
      </dsp:nvSpPr>
      <dsp:spPr>
        <a:xfrm>
          <a:off x="0" y="1007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kern="1200" dirty="0">
            <a:latin typeface="Calibri" pitchFamily="34" charset="0"/>
          </a:endParaRPr>
        </a:p>
      </dsp:txBody>
      <dsp:txXfrm>
        <a:off x="41123" y="1048223"/>
        <a:ext cx="7417104" cy="760154"/>
      </dsp:txXfrm>
    </dsp:sp>
    <dsp:sp modelId="{9CFF5E2F-1FC0-4C61-BDD6-D6205219E924}">
      <dsp:nvSpPr>
        <dsp:cNvPr id="0" name=""/>
        <dsp:cNvSpPr/>
      </dsp:nvSpPr>
      <dsp:spPr>
        <a:xfrm>
          <a:off x="0" y="1979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Заключение трудовых договоров</a:t>
          </a:r>
          <a:endParaRPr lang="ru-RU" sz="2600" b="1" kern="1200" dirty="0">
            <a:latin typeface="Calibri" pitchFamily="34" charset="0"/>
          </a:endParaRPr>
        </a:p>
      </dsp:txBody>
      <dsp:txXfrm>
        <a:off x="41123" y="2020223"/>
        <a:ext cx="7417104" cy="760154"/>
      </dsp:txXfrm>
    </dsp:sp>
    <dsp:sp modelId="{B465585A-56F5-401F-B0E6-F70AEE68DBEC}">
      <dsp:nvSpPr>
        <dsp:cNvPr id="0" name=""/>
        <dsp:cNvSpPr/>
      </dsp:nvSpPr>
      <dsp:spPr>
        <a:xfrm>
          <a:off x="0" y="2951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Установление системы оплаты труда</a:t>
          </a:r>
          <a:endParaRPr lang="ru-RU" sz="2600" b="1" kern="1200" dirty="0">
            <a:latin typeface="Calibri" pitchFamily="34" charset="0"/>
          </a:endParaRPr>
        </a:p>
      </dsp:txBody>
      <dsp:txXfrm>
        <a:off x="41123" y="2992222"/>
        <a:ext cx="7417104" cy="760154"/>
      </dsp:txXfrm>
    </dsp:sp>
    <dsp:sp modelId="{1F10A4AD-1FDE-4B8E-8EF9-C836BFB20604}">
      <dsp:nvSpPr>
        <dsp:cNvPr id="0" name=""/>
        <dsp:cNvSpPr/>
      </dsp:nvSpPr>
      <dsp:spPr>
        <a:xfrm>
          <a:off x="0" y="3923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Разработка должностных инструкций</a:t>
          </a:r>
          <a:endParaRPr lang="ru-RU" sz="2600" b="1" kern="1200" dirty="0">
            <a:latin typeface="Calibri" pitchFamily="34" charset="0"/>
          </a:endParaRPr>
        </a:p>
      </dsp:txBody>
      <dsp:txXfrm>
        <a:off x="41123" y="3964223"/>
        <a:ext cx="7417104" cy="76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F01B9-708B-425D-BA01-7F6A0E3E2DF6}">
      <dsp:nvSpPr>
        <dsp:cNvPr id="0" name=""/>
        <dsp:cNvSpPr/>
      </dsp:nvSpPr>
      <dsp:spPr>
        <a:xfrm rot="5400000">
          <a:off x="-141644" y="151002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</a:t>
          </a:r>
          <a:endParaRPr lang="ru-RU" sz="1900" kern="1200" dirty="0"/>
        </a:p>
      </dsp:txBody>
      <dsp:txXfrm rot="-5400000">
        <a:off x="0" y="339861"/>
        <a:ext cx="661006" cy="283288"/>
      </dsp:txXfrm>
    </dsp:sp>
    <dsp:sp modelId="{2178F040-A5A6-44A5-AA0D-1AAD160154AA}">
      <dsp:nvSpPr>
        <dsp:cNvPr id="0" name=""/>
        <dsp:cNvSpPr/>
      </dsp:nvSpPr>
      <dsp:spPr>
        <a:xfrm rot="5400000">
          <a:off x="3726466" y="-3056101"/>
          <a:ext cx="613791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FF0000"/>
              </a:solidFill>
            </a:rPr>
            <a:t>Соответствовать структуре профессиональной деятельности педагога</a:t>
          </a:r>
          <a:r>
            <a:rPr lang="ru-RU" sz="1400" b="0" i="0" kern="1200" dirty="0" smtClean="0">
              <a:solidFill>
                <a:srgbClr val="FF0000"/>
              </a:solidFill>
            </a:rPr>
            <a:t>.</a:t>
          </a:r>
          <a:endParaRPr lang="ru-RU" sz="1400" kern="1200" dirty="0">
            <a:solidFill>
              <a:srgbClr val="FF0000"/>
            </a:solidFill>
          </a:endParaRPr>
        </a:p>
      </dsp:txBody>
      <dsp:txXfrm rot="-5400000">
        <a:off x="661007" y="39321"/>
        <a:ext cx="6714748" cy="553865"/>
      </dsp:txXfrm>
    </dsp:sp>
    <dsp:sp modelId="{FD206EA6-B8DB-42AC-B557-A818D43647F8}">
      <dsp:nvSpPr>
        <dsp:cNvPr id="0" name=""/>
        <dsp:cNvSpPr/>
      </dsp:nvSpPr>
      <dsp:spPr>
        <a:xfrm rot="5400000">
          <a:off x="-141644" y="1000181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-87777"/>
                <a:satOff val="-5080"/>
                <a:lumOff val="16112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-87777"/>
                <a:satOff val="-5080"/>
                <a:lumOff val="1611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-87777"/>
              <a:satOff val="-5080"/>
              <a:lumOff val="1611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</a:t>
          </a:r>
          <a:endParaRPr lang="ru-RU" sz="1900" kern="1200" dirty="0"/>
        </a:p>
      </dsp:txBody>
      <dsp:txXfrm rot="-5400000">
        <a:off x="0" y="1189040"/>
        <a:ext cx="661006" cy="283288"/>
      </dsp:txXfrm>
    </dsp:sp>
    <dsp:sp modelId="{23C71665-1762-40EE-A7B9-3766EF2049BF}">
      <dsp:nvSpPr>
        <dsp:cNvPr id="0" name=""/>
        <dsp:cNvSpPr/>
      </dsp:nvSpPr>
      <dsp:spPr>
        <a:xfrm rot="5400000">
          <a:off x="3726466" y="-2206923"/>
          <a:ext cx="613791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-83357"/>
              <a:satOff val="-4784"/>
              <a:lumOff val="14571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0070C0"/>
              </a:solidFill>
            </a:rPr>
            <a:t>Не превращаться в инструмент жесткой регламентации деятельности педагога.</a:t>
          </a:r>
        </a:p>
      </dsp:txBody>
      <dsp:txXfrm rot="-5400000">
        <a:off x="661007" y="888499"/>
        <a:ext cx="6714748" cy="553865"/>
      </dsp:txXfrm>
    </dsp:sp>
    <dsp:sp modelId="{C2BA7E65-F76F-4247-AB14-BFBD20EF9F91}">
      <dsp:nvSpPr>
        <dsp:cNvPr id="0" name=""/>
        <dsp:cNvSpPr/>
      </dsp:nvSpPr>
      <dsp:spPr>
        <a:xfrm rot="5400000">
          <a:off x="-141644" y="1849360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-175553"/>
                <a:satOff val="-10161"/>
                <a:lumOff val="32224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-175553"/>
                <a:satOff val="-10161"/>
                <a:lumOff val="32224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-175553"/>
              <a:satOff val="-10161"/>
              <a:lumOff val="32224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</a:t>
          </a:r>
          <a:endParaRPr lang="ru-RU" sz="1900" kern="1200" dirty="0"/>
        </a:p>
      </dsp:txBody>
      <dsp:txXfrm rot="-5400000">
        <a:off x="0" y="2038219"/>
        <a:ext cx="661006" cy="283288"/>
      </dsp:txXfrm>
    </dsp:sp>
    <dsp:sp modelId="{7049B9F1-EDA1-4174-AA35-617474D01B18}">
      <dsp:nvSpPr>
        <dsp:cNvPr id="0" name=""/>
        <dsp:cNvSpPr/>
      </dsp:nvSpPr>
      <dsp:spPr>
        <a:xfrm rot="5400000">
          <a:off x="3726466" y="-1357744"/>
          <a:ext cx="613791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-166714"/>
              <a:satOff val="-9567"/>
              <a:lumOff val="29141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00B050"/>
              </a:solidFill>
            </a:rPr>
            <a:t>Избавить педагога от выполнения несвойственных функций, отвлекающих его от выполнения своих прямых обязанностей.</a:t>
          </a:r>
        </a:p>
      </dsp:txBody>
      <dsp:txXfrm rot="-5400000">
        <a:off x="661007" y="1737678"/>
        <a:ext cx="6714748" cy="553865"/>
      </dsp:txXfrm>
    </dsp:sp>
    <dsp:sp modelId="{1F158103-1EB7-41E0-AF97-9135E4742686}">
      <dsp:nvSpPr>
        <dsp:cNvPr id="0" name=""/>
        <dsp:cNvSpPr/>
      </dsp:nvSpPr>
      <dsp:spPr>
        <a:xfrm rot="5400000">
          <a:off x="-141644" y="2698539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-263330"/>
                <a:satOff val="-15241"/>
                <a:lumOff val="48336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-263330"/>
                <a:satOff val="-15241"/>
                <a:lumOff val="48336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-263330"/>
                <a:satOff val="-15241"/>
                <a:lumOff val="48336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-263330"/>
                <a:satOff val="-15241"/>
                <a:lumOff val="48336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-263330"/>
                <a:satOff val="-15241"/>
                <a:lumOff val="4833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-263330"/>
                <a:satOff val="-15241"/>
                <a:lumOff val="4833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-263330"/>
              <a:satOff val="-15241"/>
              <a:lumOff val="4833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4</a:t>
          </a:r>
          <a:endParaRPr lang="ru-RU" sz="1900" kern="1200" dirty="0"/>
        </a:p>
      </dsp:txBody>
      <dsp:txXfrm rot="-5400000">
        <a:off x="0" y="2887398"/>
        <a:ext cx="661006" cy="283288"/>
      </dsp:txXfrm>
    </dsp:sp>
    <dsp:sp modelId="{5FE1AEFA-54F3-451E-84AD-4EB75A5FB0D8}">
      <dsp:nvSpPr>
        <dsp:cNvPr id="0" name=""/>
        <dsp:cNvSpPr/>
      </dsp:nvSpPr>
      <dsp:spPr>
        <a:xfrm rot="5400000">
          <a:off x="3726466" y="-508565"/>
          <a:ext cx="613791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-250071"/>
              <a:satOff val="-14351"/>
              <a:lumOff val="4371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FFC000"/>
              </a:solidFill>
            </a:rPr>
            <a:t>Побуждать педагога к поиску нестандартных решений.</a:t>
          </a:r>
        </a:p>
      </dsp:txBody>
      <dsp:txXfrm rot="-5400000">
        <a:off x="661007" y="2586857"/>
        <a:ext cx="6714748" cy="553865"/>
      </dsp:txXfrm>
    </dsp:sp>
    <dsp:sp modelId="{2C110F8F-83B7-49D9-B220-A4DCD7374624}">
      <dsp:nvSpPr>
        <dsp:cNvPr id="0" name=""/>
        <dsp:cNvSpPr/>
      </dsp:nvSpPr>
      <dsp:spPr>
        <a:xfrm rot="5400000">
          <a:off x="-141644" y="3547717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-175553"/>
                <a:satOff val="-10161"/>
                <a:lumOff val="32224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-175553"/>
                <a:satOff val="-10161"/>
                <a:lumOff val="32224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-175553"/>
                <a:satOff val="-10161"/>
                <a:lumOff val="32224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-175553"/>
              <a:satOff val="-10161"/>
              <a:lumOff val="32224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5</a:t>
          </a:r>
          <a:endParaRPr lang="ru-RU" sz="1900" kern="1200" dirty="0"/>
        </a:p>
      </dsp:txBody>
      <dsp:txXfrm rot="-5400000">
        <a:off x="0" y="3736576"/>
        <a:ext cx="661006" cy="283288"/>
      </dsp:txXfrm>
    </dsp:sp>
    <dsp:sp modelId="{86F5796D-E2D4-4331-943C-AB2A9189E12F}">
      <dsp:nvSpPr>
        <dsp:cNvPr id="0" name=""/>
        <dsp:cNvSpPr/>
      </dsp:nvSpPr>
      <dsp:spPr>
        <a:xfrm rot="5400000">
          <a:off x="3726466" y="340613"/>
          <a:ext cx="613791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-166714"/>
              <a:satOff val="-9567"/>
              <a:lumOff val="29141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7030A0"/>
              </a:solidFill>
            </a:rPr>
            <a:t>Соответствовать международным нормам и регламентам.</a:t>
          </a:r>
        </a:p>
      </dsp:txBody>
      <dsp:txXfrm rot="-5400000">
        <a:off x="661007" y="3436036"/>
        <a:ext cx="6714748" cy="553865"/>
      </dsp:txXfrm>
    </dsp:sp>
    <dsp:sp modelId="{A1A91BB4-95ED-41DE-AB60-4190ED31FAAC}">
      <dsp:nvSpPr>
        <dsp:cNvPr id="0" name=""/>
        <dsp:cNvSpPr/>
      </dsp:nvSpPr>
      <dsp:spPr>
        <a:xfrm rot="5400000">
          <a:off x="-141644" y="4506139"/>
          <a:ext cx="944294" cy="661006"/>
        </a:xfrm>
        <a:prstGeom prst="chevron">
          <a:avLst/>
        </a:prstGeom>
        <a:gradFill rotWithShape="0">
          <a:gsLst>
            <a:gs pos="0">
              <a:schemeClr val="accent2">
                <a:shade val="50000"/>
                <a:hueOff val="-87777"/>
                <a:satOff val="-5080"/>
                <a:lumOff val="16112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shade val="50000"/>
                <a:hueOff val="-87777"/>
                <a:satOff val="-5080"/>
                <a:lumOff val="1611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shade val="50000"/>
                <a:hueOff val="-87777"/>
                <a:satOff val="-5080"/>
                <a:lumOff val="1611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shade val="50000"/>
              <a:hueOff val="-87777"/>
              <a:satOff val="-5080"/>
              <a:lumOff val="1611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6</a:t>
          </a:r>
          <a:endParaRPr lang="ru-RU" sz="1900" kern="1200" dirty="0"/>
        </a:p>
      </dsp:txBody>
      <dsp:txXfrm rot="-5400000">
        <a:off x="0" y="4694998"/>
        <a:ext cx="661006" cy="283288"/>
      </dsp:txXfrm>
    </dsp:sp>
    <dsp:sp modelId="{0A8954A9-72B7-41E1-ACB4-564F39E8A2C5}">
      <dsp:nvSpPr>
        <dsp:cNvPr id="0" name=""/>
        <dsp:cNvSpPr/>
      </dsp:nvSpPr>
      <dsp:spPr>
        <a:xfrm rot="5400000">
          <a:off x="3617223" y="1299035"/>
          <a:ext cx="832276" cy="674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shade val="50000"/>
              <a:hueOff val="-83357"/>
              <a:satOff val="-4784"/>
              <a:lumOff val="14571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C00000"/>
              </a:solidFill>
            </a:rPr>
            <a:t>Соотноситься с требованиями профильных министерств и ведомств, от которых зависят исчисление трудового стажа, начисление пенсий и т.п.</a:t>
          </a:r>
        </a:p>
      </dsp:txBody>
      <dsp:txXfrm rot="-5400000">
        <a:off x="661006" y="4295880"/>
        <a:ext cx="6704083" cy="751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9175-4042-4A9D-8BD7-4868AA956A46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382D-EED9-4C55-A93D-93945563251F}">
      <dsp:nvSpPr>
        <dsp:cNvPr id="0" name=""/>
        <dsp:cNvSpPr/>
      </dsp:nvSpPr>
      <dsp:spPr>
        <a:xfrm>
          <a:off x="511409" y="347955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FF0000"/>
              </a:solidFill>
              <a:latin typeface="+mj-lt"/>
            </a:rPr>
            <a:t>Лишенные права заниматься педагогической деятельностью</a:t>
          </a:r>
          <a:endParaRPr lang="ru-RU" sz="3200" b="1" kern="1200" dirty="0">
            <a:solidFill>
              <a:srgbClr val="FF0000"/>
            </a:solidFill>
            <a:latin typeface="+mj-lt"/>
          </a:endParaRPr>
        </a:p>
      </dsp:txBody>
      <dsp:txXfrm>
        <a:off x="511409" y="347955"/>
        <a:ext cx="7655708" cy="696273"/>
      </dsp:txXfrm>
    </dsp:sp>
    <dsp:sp modelId="{B6BBC715-2478-4DF8-BA6E-A5B60F683A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AD6007-B76F-4DDD-A8E9-79264E989FDB}">
      <dsp:nvSpPr>
        <dsp:cNvPr id="0" name=""/>
        <dsp:cNvSpPr/>
      </dsp:nvSpPr>
      <dsp:spPr>
        <a:xfrm>
          <a:off x="973081" y="1414459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-54397"/>
                <a:satOff val="-3144"/>
                <a:lumOff val="4314"/>
                <a:alphaOff val="0"/>
                <a:tint val="30000"/>
                <a:satMod val="250000"/>
              </a:schemeClr>
            </a:gs>
            <a:gs pos="72000">
              <a:schemeClr val="accent2">
                <a:hueOff val="-54397"/>
                <a:satOff val="-3144"/>
                <a:lumOff val="4314"/>
                <a:alphaOff val="0"/>
                <a:tint val="75000"/>
                <a:satMod val="210000"/>
              </a:schemeClr>
            </a:gs>
            <a:gs pos="100000">
              <a:schemeClr val="accent2">
                <a:hueOff val="-54397"/>
                <a:satOff val="-3144"/>
                <a:lumOff val="4314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rgbClr val="FF0000"/>
              </a:solidFill>
              <a:latin typeface="+mj-lt"/>
            </a:rPr>
            <a:t>Имеющие или имевшие судимость</a:t>
          </a:r>
          <a:endParaRPr lang="ru-RU" sz="3300" b="1" kern="1200" dirty="0">
            <a:solidFill>
              <a:srgbClr val="FF0000"/>
            </a:solidFill>
            <a:latin typeface="+mj-lt"/>
          </a:endParaRPr>
        </a:p>
      </dsp:txBody>
      <dsp:txXfrm>
        <a:off x="973081" y="1414459"/>
        <a:ext cx="7256518" cy="696273"/>
      </dsp:txXfrm>
    </dsp:sp>
    <dsp:sp modelId="{82B69A2B-FF90-4A03-AE33-1986D7B940CF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-54397"/>
              <a:satOff val="-3144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F3A86B9-285D-4E98-B993-9BA0DC0B0D6A}">
      <dsp:nvSpPr>
        <dsp:cNvPr id="0" name=""/>
        <dsp:cNvSpPr/>
      </dsp:nvSpPr>
      <dsp:spPr>
        <a:xfrm>
          <a:off x="973081" y="2405062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-108794"/>
                <a:satOff val="-6288"/>
                <a:lumOff val="8627"/>
                <a:alphaOff val="0"/>
                <a:tint val="30000"/>
                <a:satMod val="250000"/>
              </a:schemeClr>
            </a:gs>
            <a:gs pos="72000">
              <a:schemeClr val="accent2">
                <a:hueOff val="-108794"/>
                <a:satOff val="-6288"/>
                <a:lumOff val="8627"/>
                <a:alphaOff val="0"/>
                <a:tint val="75000"/>
                <a:satMod val="210000"/>
              </a:schemeClr>
            </a:gs>
            <a:gs pos="100000">
              <a:schemeClr val="accent2">
                <a:hueOff val="-108794"/>
                <a:satOff val="-6288"/>
                <a:lumOff val="8627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rgbClr val="FF0000"/>
              </a:solidFill>
              <a:latin typeface="+mj-lt"/>
            </a:rPr>
            <a:t>Признанные недееспособными</a:t>
          </a:r>
          <a:endParaRPr lang="ru-RU" sz="3300" b="1" kern="1200" dirty="0">
            <a:solidFill>
              <a:srgbClr val="FF0000"/>
            </a:solidFill>
            <a:latin typeface="+mj-lt"/>
          </a:endParaRPr>
        </a:p>
      </dsp:txBody>
      <dsp:txXfrm>
        <a:off x="973081" y="2405062"/>
        <a:ext cx="7256518" cy="696273"/>
      </dsp:txXfrm>
    </dsp:sp>
    <dsp:sp modelId="{14F672EA-E812-4A2E-A9AB-103CF253FAF8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-108794"/>
              <a:satOff val="-6288"/>
              <a:lumOff val="86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FF35E0-7FCA-48F7-9231-9444D017C1B3}">
      <dsp:nvSpPr>
        <dsp:cNvPr id="0" name=""/>
        <dsp:cNvSpPr/>
      </dsp:nvSpPr>
      <dsp:spPr>
        <a:xfrm>
          <a:off x="511409" y="3481732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-163191"/>
                <a:satOff val="-9432"/>
                <a:lumOff val="12941"/>
                <a:alphaOff val="0"/>
                <a:tint val="30000"/>
                <a:satMod val="250000"/>
              </a:schemeClr>
            </a:gs>
            <a:gs pos="72000">
              <a:schemeClr val="accent2">
                <a:hueOff val="-163191"/>
                <a:satOff val="-9432"/>
                <a:lumOff val="12941"/>
                <a:alphaOff val="0"/>
                <a:tint val="75000"/>
                <a:satMod val="210000"/>
              </a:schemeClr>
            </a:gs>
            <a:gs pos="100000">
              <a:schemeClr val="accent2">
                <a:hueOff val="-163191"/>
                <a:satOff val="-9432"/>
                <a:lumOff val="1294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rgbClr val="FF0000"/>
              </a:solidFill>
              <a:latin typeface="+mj-lt"/>
            </a:rPr>
            <a:t>Имеющие заболевания</a:t>
          </a:r>
          <a:endParaRPr lang="ru-RU" sz="3300" b="1" kern="1200" dirty="0">
            <a:solidFill>
              <a:srgbClr val="FF0000"/>
            </a:solidFill>
            <a:latin typeface="+mj-lt"/>
          </a:endParaRPr>
        </a:p>
      </dsp:txBody>
      <dsp:txXfrm>
        <a:off x="511409" y="3481732"/>
        <a:ext cx="7655708" cy="696273"/>
      </dsp:txXfrm>
    </dsp:sp>
    <dsp:sp modelId="{BD5CF8DA-FB5E-4F69-81B3-35CD59AB079C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-163191"/>
              <a:satOff val="-9432"/>
              <a:lumOff val="1294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7A2C6-F511-483D-B67D-C8B2B31D626B}">
      <dsp:nvSpPr>
        <dsp:cNvPr id="0" name=""/>
        <dsp:cNvSpPr/>
      </dsp:nvSpPr>
      <dsp:spPr>
        <a:xfrm>
          <a:off x="0" y="0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sz="21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</a:rPr>
            <a:t> </a:t>
          </a:r>
          <a:endParaRPr lang="ru-RU" sz="21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</a:endParaRPr>
        </a:p>
      </dsp:txBody>
      <dsp:txXfrm>
        <a:off x="30933" y="30933"/>
        <a:ext cx="4770588" cy="994266"/>
      </dsp:txXfrm>
    </dsp:sp>
    <dsp:sp modelId="{9A785614-7F9F-4B3D-8D57-503310E4C76E}">
      <dsp:nvSpPr>
        <dsp:cNvPr id="0" name=""/>
        <dsp:cNvSpPr/>
      </dsp:nvSpPr>
      <dsp:spPr>
        <a:xfrm>
          <a:off x="502456" y="1248156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sp:txBody>
      <dsp:txXfrm>
        <a:off x="533389" y="1279089"/>
        <a:ext cx="4748671" cy="994266"/>
      </dsp:txXfrm>
    </dsp:sp>
    <dsp:sp modelId="{BA46D3F9-1A17-4131-B2EA-CC28BDDEED50}">
      <dsp:nvSpPr>
        <dsp:cNvPr id="0" name=""/>
        <dsp:cNvSpPr/>
      </dsp:nvSpPr>
      <dsp:spPr>
        <a:xfrm>
          <a:off x="997413" y="2496312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sp:txBody>
      <dsp:txXfrm>
        <a:off x="1028346" y="2527245"/>
        <a:ext cx="4756171" cy="994265"/>
      </dsp:txXfrm>
    </dsp:sp>
    <dsp:sp modelId="{2525F284-6B17-44A3-88B6-5508C376E0A0}">
      <dsp:nvSpPr>
        <dsp:cNvPr id="0" name=""/>
        <dsp:cNvSpPr/>
      </dsp:nvSpPr>
      <dsp:spPr>
        <a:xfrm>
          <a:off x="1499869" y="3744468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B0F0"/>
            </a:solidFill>
            <a:effectLst/>
            <a:latin typeface="Calibri" pitchFamily="34" charset="0"/>
          </a:endParaRPr>
        </a:p>
      </dsp:txBody>
      <dsp:txXfrm>
        <a:off x="1530802" y="3775401"/>
        <a:ext cx="4748671" cy="994266"/>
      </dsp:txXfrm>
    </dsp:sp>
    <dsp:sp modelId="{0E6467C8-B484-4104-94A9-DF17BDEF27C3}">
      <dsp:nvSpPr>
        <dsp:cNvPr id="0" name=""/>
        <dsp:cNvSpPr/>
      </dsp:nvSpPr>
      <dsp:spPr>
        <a:xfrm>
          <a:off x="5312994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5467453" y="808901"/>
        <a:ext cx="377567" cy="516580"/>
      </dsp:txXfrm>
    </dsp:sp>
    <dsp:sp modelId="{A6BB330C-4E60-4A9D-B58A-C2CBE29575A9}">
      <dsp:nvSpPr>
        <dsp:cNvPr id="0" name=""/>
        <dsp:cNvSpPr/>
      </dsp:nvSpPr>
      <dsp:spPr>
        <a:xfrm>
          <a:off x="5815450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5969909" y="2057057"/>
        <a:ext cx="377567" cy="516580"/>
      </dsp:txXfrm>
    </dsp:sp>
    <dsp:sp modelId="{8BE22E01-F260-4477-9958-A6E81D6E21A8}">
      <dsp:nvSpPr>
        <dsp:cNvPr id="0" name=""/>
        <dsp:cNvSpPr/>
      </dsp:nvSpPr>
      <dsp:spPr>
        <a:xfrm>
          <a:off x="6310407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 dirty="0"/>
        </a:p>
      </dsp:txBody>
      <dsp:txXfrm>
        <a:off x="6464866" y="3305213"/>
        <a:ext cx="377567" cy="516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972F9F2-B4E8-4A13-941E-FD7393A3116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96DC9-DC68-40A9-9614-D402B76C58C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BB270-C99A-4C7B-9FC5-41576B1BB26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4370E99-F34F-49A8-84AF-5EB22939414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A87845-EC59-4CD8-8815-3835B84EE1A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13A3C-9981-40B3-AF0A-77535D0031D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971DA78-35FA-4686-87F3-52F3B6CC44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17FB1-C96E-4816-A69C-3678F775B82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D2DF6-A1DC-47E5-949B-518E3ECD111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B90AF-5AE3-4CBE-939D-20A6904DE6B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019C0-388C-4685-986F-6AC372C6BDA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096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Calibri" pitchFamily="34" charset="0"/>
              </a:rPr>
              <a:t>Профессиональный стандарт педагога в соответствии с ФГОС ДО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 МАДОУ Детский сад №14 «Сказка»  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Валиуллина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Х.Г</a:t>
            </a:r>
            <a:endParaRPr lang="ru-RU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3200" dirty="0">
                <a:solidFill>
                  <a:srgbClr val="FF0000"/>
                </a:solidFill>
              </a:rPr>
              <a:t>Содержание профессионального стандарта в области ОБУЧЕНИЕ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Иметь высшее образование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Знать программы обучения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Уметь планировать и анализировать работу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Владеть формами и методами обучения – стандартными и инновационными.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Использовать специальные подходы, чтобы охватить всех детей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Уметь объективно оценивать возможности детей, используя разные формы и методы контроля</a:t>
            </a:r>
          </a:p>
          <a:p>
            <a:pPr>
              <a:lnSpc>
                <a:spcPct val="90000"/>
              </a:lnSpc>
            </a:pPr>
            <a:r>
              <a:rPr lang="ru-RU" altLang="ru-RU" sz="2500" b="1" dirty="0">
                <a:solidFill>
                  <a:srgbClr val="002060"/>
                </a:solidFill>
                <a:latin typeface="Times New Roman" pitchFamily="18" charset="0"/>
              </a:rPr>
              <a:t>Владеть ИКТ-компетенциями.</a:t>
            </a:r>
          </a:p>
        </p:txBody>
      </p:sp>
    </p:spTree>
    <p:extLst>
      <p:ext uri="{BB962C8B-B14F-4D97-AF65-F5344CB8AC3E}">
        <p14:creationId xmlns:p14="http://schemas.microsoft.com/office/powerpoint/2010/main" val="22474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3200" dirty="0">
                <a:solidFill>
                  <a:srgbClr val="FF0000"/>
                </a:solidFill>
              </a:rPr>
              <a:t>Содержание профессионального стандарта в области ВОСПИТАНИЕ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</a:rPr>
              <a:t>владеть формами и</a:t>
            </a:r>
            <a:r>
              <a:rPr lang="ru-RU" altLang="ru-RU" b="1" dirty="0">
                <a:solidFill>
                  <a:srgbClr val="7030A0"/>
                </a:solidFill>
              </a:rPr>
              <a:t> 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</a:rPr>
              <a:t>методами воспитательной работы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</a:rPr>
              <a:t>Владеть организационными формами и методами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</a:rPr>
              <a:t>Уметь общаться с детьми, защищать их интересы и достоинство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</a:rPr>
              <a:t>Поддерживать уклад, атмосферу и традиции учреждения, внося в них свой положительный вклад.</a:t>
            </a:r>
          </a:p>
        </p:txBody>
      </p:sp>
    </p:spTree>
    <p:extLst>
      <p:ext uri="{BB962C8B-B14F-4D97-AF65-F5344CB8AC3E}">
        <p14:creationId xmlns:p14="http://schemas.microsoft.com/office/powerpoint/2010/main" val="330807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3200" dirty="0">
                <a:solidFill>
                  <a:srgbClr val="FF0000"/>
                </a:solidFill>
              </a:rPr>
              <a:t>Содержание профессионального стандарта в области РАЗВИТИЕ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00B050"/>
                </a:solidFill>
                <a:latin typeface="Times New Roman" pitchFamily="18" charset="0"/>
              </a:rPr>
              <a:t>Готовность принять всех детей</a:t>
            </a:r>
          </a:p>
          <a:p>
            <a:r>
              <a:rPr lang="ru-RU" altLang="ru-RU" b="1" dirty="0">
                <a:solidFill>
                  <a:srgbClr val="00B050"/>
                </a:solidFill>
                <a:latin typeface="Times New Roman" pitchFamily="18" charset="0"/>
              </a:rPr>
              <a:t>Выявлять разнообразные проблемы детей, оказывать адресную помощь</a:t>
            </a:r>
          </a:p>
          <a:p>
            <a:r>
              <a:rPr lang="ru-RU" altLang="ru-RU" b="1" dirty="0">
                <a:solidFill>
                  <a:srgbClr val="00B050"/>
                </a:solidFill>
                <a:latin typeface="Times New Roman" pitchFamily="18" charset="0"/>
              </a:rPr>
              <a:t>Готовность к взаимодействию с другими специалистами</a:t>
            </a:r>
          </a:p>
          <a:p>
            <a:r>
              <a:rPr lang="ru-RU" altLang="ru-RU" b="1" dirty="0">
                <a:solidFill>
                  <a:srgbClr val="00B050"/>
                </a:solidFill>
                <a:latin typeface="Times New Roman" pitchFamily="18" charset="0"/>
              </a:rPr>
              <a:t>Уметь отслеживать динамику развития ребенка</a:t>
            </a:r>
          </a:p>
          <a:p>
            <a:endParaRPr lang="ru-RU" altLang="ru-RU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3200" b="1" dirty="0">
                <a:solidFill>
                  <a:srgbClr val="FF0000"/>
                </a:solidFill>
                <a:latin typeface="Times New Roman" pitchFamily="18" charset="0"/>
              </a:rPr>
              <a:t>Методы оценки выполнения требований профессионального стандарта педагога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7213"/>
            <a:ext cx="8229600" cy="50307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dirty="0">
                <a:solidFill>
                  <a:srgbClr val="7030A0"/>
                </a:solidFill>
                <a:latin typeface="Times New Roman" pitchFamily="18" charset="0"/>
              </a:rPr>
              <a:t>Профессиональная деятельность воспитателя оценивается только комплексно. Высокая оценка включает:</a:t>
            </a:r>
          </a:p>
          <a:p>
            <a:r>
              <a:rPr lang="ru-RU" altLang="ru-RU" dirty="0">
                <a:solidFill>
                  <a:srgbClr val="7030A0"/>
                </a:solidFill>
                <a:latin typeface="Times New Roman" pitchFamily="18" charset="0"/>
              </a:rPr>
              <a:t> сочетание показателей динамики развития интегративных качеств ребенка</a:t>
            </a:r>
          </a:p>
          <a:p>
            <a:r>
              <a:rPr lang="ru-RU" altLang="ru-RU" dirty="0">
                <a:solidFill>
                  <a:srgbClr val="7030A0"/>
                </a:solidFill>
                <a:latin typeface="Times New Roman" pitchFamily="18" charset="0"/>
              </a:rPr>
              <a:t>Положительное отношение к детскому саду</a:t>
            </a:r>
          </a:p>
          <a:p>
            <a:r>
              <a:rPr lang="ru-RU" altLang="ru-RU" dirty="0">
                <a:solidFill>
                  <a:srgbClr val="7030A0"/>
                </a:solidFill>
                <a:latin typeface="Times New Roman" pitchFamily="18" charset="0"/>
              </a:rPr>
              <a:t>Высокой степени активности и вовлеченности родителей  в жизнь детского сада</a:t>
            </a:r>
          </a:p>
        </p:txBody>
      </p:sp>
    </p:spTree>
    <p:extLst>
      <p:ext uri="{BB962C8B-B14F-4D97-AF65-F5344CB8AC3E}">
        <p14:creationId xmlns:p14="http://schemas.microsoft.com/office/powerpoint/2010/main" val="51595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981200"/>
            <a:ext cx="7313613" cy="205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СПАСИБО ЗА ВНИМАНИЕ!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90800" y="3657600"/>
            <a:ext cx="6400800" cy="2422525"/>
          </a:xfrm>
        </p:spPr>
        <p:txBody>
          <a:bodyPr/>
          <a:lstStyle/>
          <a:p>
            <a:pPr lvl="1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6106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3200" dirty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ru-RU" sz="2800" dirty="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Calibri" pitchFamily="34" charset="0"/>
              </a:rPr>
              <a:t>документ</a:t>
            </a:r>
            <a:r>
              <a:rPr lang="ru-RU" sz="2800" b="1" dirty="0">
                <a:solidFill>
                  <a:srgbClr val="7030A0"/>
                </a:solidFill>
                <a:latin typeface="Calibri" pitchFamily="34" charset="0"/>
              </a:rPr>
              <a:t>, включающий перечень профессиональных и личностных требований к </a:t>
            </a:r>
            <a:r>
              <a:rPr lang="ru-RU" sz="2800" b="1" dirty="0" smtClean="0">
                <a:solidFill>
                  <a:srgbClr val="7030A0"/>
                </a:solidFill>
                <a:latin typeface="Calibri" pitchFamily="34" charset="0"/>
              </a:rPr>
              <a:t>педагогу </a:t>
            </a:r>
            <a:r>
              <a:rPr lang="ru-RU" sz="2800" b="1" dirty="0">
                <a:solidFill>
                  <a:srgbClr val="7030A0"/>
                </a:solidFill>
                <a:latin typeface="Calibri" pitchFamily="34" charset="0"/>
              </a:rPr>
              <a:t>(воспитателю), действующий на всей территории Российской Федерации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8686800" cy="14478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отовность </a:t>
            </a: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</a:rPr>
              <a:t>Область применения Профессионального 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rgbClr val="3333CC"/>
                </a:solidFill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профессиональному стандарту педагога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Стандарт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должен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  <a:p>
            <a:pPr algn="ctr">
              <a:buNone/>
            </a:pP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30547452"/>
              </p:ext>
            </p:extLst>
          </p:nvPr>
        </p:nvGraphicFramePr>
        <p:xfrm>
          <a:off x="1524000" y="1397000"/>
          <a:ext cx="7405718" cy="5318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63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543800" cy="715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3333CC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dirty="0" smtClean="0"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42350" cy="52578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Особые условия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35046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Индивидуальный образовательный маршрут педагога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Bef>
                <a:spcPts val="0"/>
              </a:spcBef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Calibri" pitchFamily="34" charset="0"/>
              </a:rPr>
              <a:t>Представляет собой целенаправленно проектируемую дифференцированную образовательную программу, обеспечивающую педагогу позиции субъекта выбора, разработки и реализации личной программы развития профессиональной компетентности при осуществлении научно-методического сопровождения его профессионального развития. </a:t>
            </a:r>
            <a:endParaRPr lang="ru-RU" sz="2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Основные направления проектирования ИОМ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610798"/>
              </p:ext>
            </p:extLst>
          </p:nvPr>
        </p:nvGraphicFramePr>
        <p:xfrm>
          <a:off x="1447800" y="1752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695</TotalTime>
  <Words>483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Профессиональный стандарт педагога в соответствии с ФГОС ДО</vt:lpstr>
      <vt:lpstr>Профессиональный стандарт педагога:   документ, включающий перечень профессиональных и личностных требований к педагогу (воспитателю), действующий на всей территории Российской Федерации.</vt:lpstr>
      <vt:lpstr>Область применения Профессионального стандарта</vt:lpstr>
      <vt:lpstr>ХАРАКТЕРИСТИКА СТАНДАРТА</vt:lpstr>
      <vt:lpstr>Требования к профессиональному стандарту педагога</vt:lpstr>
      <vt:lpstr>   Требования к образованию и обучению   </vt:lpstr>
      <vt:lpstr>Особые условия допуска к работе</vt:lpstr>
      <vt:lpstr>Индивидуальный образовательный маршрут педагога</vt:lpstr>
      <vt:lpstr>Основные направления проектирования ИОМ</vt:lpstr>
      <vt:lpstr>Содержание профессионального стандарта в области ОБУЧЕНИЕ</vt:lpstr>
      <vt:lpstr>Содержание профессионального стандарта в области ВОСПИТАНИЕ</vt:lpstr>
      <vt:lpstr>Содержание профессионального стандарта в области РАЗВИТИЕ</vt:lpstr>
      <vt:lpstr>Методы оценки выполнения требований профессионального стандарта педагога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PC</cp:lastModifiedBy>
  <cp:revision>56</cp:revision>
  <cp:lastPrinted>1601-01-01T00:00:00Z</cp:lastPrinted>
  <dcterms:created xsi:type="dcterms:W3CDTF">1601-01-01T00:00:00Z</dcterms:created>
  <dcterms:modified xsi:type="dcterms:W3CDTF">2019-10-26T18:19:10Z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