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60" r:id="rId4"/>
    <p:sldId id="267" r:id="rId5"/>
    <p:sldId id="262" r:id="rId6"/>
    <p:sldId id="264" r:id="rId7"/>
    <p:sldId id="265" r:id="rId8"/>
    <p:sldId id="268" r:id="rId9"/>
    <p:sldId id="269" r:id="rId10"/>
    <p:sldId id="272" r:id="rId11"/>
    <p:sldId id="273" r:id="rId12"/>
    <p:sldId id="274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7" autoAdjust="0"/>
  </p:normalViewPr>
  <p:slideViewPr>
    <p:cSldViewPr>
      <p:cViewPr varScale="1">
        <p:scale>
          <a:sx n="99" d="100"/>
          <a:sy n="99" d="100"/>
        </p:scale>
        <p:origin x="2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32656"/>
            <a:ext cx="6172200" cy="3600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ctr">
              <a:spcBef>
                <a:spcPts val="600"/>
              </a:spcBef>
            </a:pPr>
            <a:r>
              <a:rPr lang="ru-RU" sz="2000" i="1" cap="none" dirty="0" smtClean="0">
                <a:ln w="1905"/>
                <a:solidFill>
                  <a:srgbClr val="FF0000"/>
                </a:solidFill>
                <a:latin typeface="Bookman Old Style" pitchFamily="18" charset="0"/>
                <a:ea typeface="+mn-ea"/>
                <a:cs typeface="+mn-cs"/>
              </a:rPr>
              <a:t>СОВМЕСТНЫЕ   РАБОТЫ   ДЕТЕЙ</a:t>
            </a:r>
            <a:br>
              <a:rPr lang="ru-RU" sz="2000" i="1" cap="none" dirty="0" smtClean="0">
                <a:ln w="1905"/>
                <a:solidFill>
                  <a:srgbClr val="FF0000"/>
                </a:solidFill>
                <a:latin typeface="Bookman Old Style" pitchFamily="18" charset="0"/>
                <a:ea typeface="+mn-ea"/>
                <a:cs typeface="+mn-cs"/>
              </a:rPr>
            </a:br>
            <a:r>
              <a:rPr lang="ru-RU" sz="2000" i="1" cap="none" dirty="0" smtClean="0">
                <a:ln w="1905"/>
                <a:solidFill>
                  <a:srgbClr val="FF0000"/>
                </a:solidFill>
                <a:latin typeface="Bookman Old Style" pitchFamily="18" charset="0"/>
                <a:ea typeface="+mn-ea"/>
                <a:cs typeface="+mn-cs"/>
              </a:rPr>
              <a:t>«Школы дошкольников»</a:t>
            </a:r>
            <a:r>
              <a:rPr lang="ru-RU" sz="2000" i="1" cap="none" dirty="0" smtClean="0">
                <a:ln w="1905"/>
                <a:solidFill>
                  <a:srgbClr val="FF0000"/>
                </a:solidFill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ru-RU" sz="2000" i="1" cap="none" dirty="0" smtClean="0">
                <a:ln w="1905"/>
                <a:solidFill>
                  <a:srgbClr val="FF0000"/>
                </a:solidFill>
                <a:latin typeface="Bookman Old Style" pitchFamily="18" charset="0"/>
                <a:ea typeface="+mn-ea"/>
                <a:cs typeface="+mn-cs"/>
              </a:rPr>
            </a:br>
            <a:r>
              <a:rPr lang="ru-RU" sz="5400" i="1" cap="none" dirty="0" smtClean="0">
                <a:ln/>
                <a:solidFill>
                  <a:schemeClr val="accent3"/>
                </a:solidFill>
                <a:latin typeface="Monotype Corsiva" pitchFamily="66" charset="0"/>
              </a:rPr>
              <a:t>«СОЗДАЁМ КАРТИНЫ ВМЕСТЕ»</a:t>
            </a:r>
            <a:endParaRPr lang="ru-RU" sz="5400" i="1" cap="none" dirty="0">
              <a:ln/>
              <a:solidFill>
                <a:schemeClr val="accent3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4437112"/>
            <a:ext cx="6172200" cy="216024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Педагог ДПО: </a:t>
            </a:r>
          </a:p>
          <a:p>
            <a:pPr algn="r"/>
            <a:r>
              <a:rPr lang="ru-RU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Югова Елена Васильевна</a:t>
            </a:r>
          </a:p>
          <a:p>
            <a:endParaRPr lang="ru-RU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  <a:p>
            <a:endParaRPr lang="ru-RU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  <a:p>
            <a:endParaRPr lang="ru-RU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  <a:p>
            <a:pPr algn="ctr"/>
            <a:r>
              <a:rPr lang="ru-RU" sz="19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МБУДО </a:t>
            </a:r>
            <a:r>
              <a:rPr lang="ru-RU" sz="1900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ДТДиМ</a:t>
            </a:r>
            <a:r>
              <a:rPr lang="ru-RU" sz="19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подразделение «Школа дошкольников»</a:t>
            </a:r>
          </a:p>
          <a:p>
            <a:pPr algn="ctr"/>
            <a:r>
              <a:rPr lang="ru-RU" sz="19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  г. Ангарск</a:t>
            </a:r>
            <a:endParaRPr lang="ru-RU" sz="19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7">
        <p:fade/>
      </p:transition>
    </mc:Choice>
    <mc:Fallback xmlns="">
      <p:transition spd="med" advTm="6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07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5161396" cy="65722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5715008" y="428604"/>
            <a:ext cx="27860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Если нетy настpоенья,</a:t>
            </a:r>
            <a:br>
              <a:rPr lang="ru-RU" dirty="0" smtClean="0"/>
            </a:br>
            <a:r>
              <a:rPr lang="ru-RU" dirty="0" smtClean="0"/>
              <a:t>Если yлица пpомокла,</a:t>
            </a:r>
            <a:br>
              <a:rPr lang="ru-RU" dirty="0" smtClean="0"/>
            </a:br>
            <a:r>
              <a:rPr lang="ru-RU" dirty="0" smtClean="0"/>
              <a:t>Дождь pазмазывает слёзы</a:t>
            </a:r>
            <a:br>
              <a:rPr lang="ru-RU" dirty="0" smtClean="0"/>
            </a:br>
            <a:r>
              <a:rPr lang="ru-RU" dirty="0" smtClean="0"/>
              <a:t>По асфальтy и по стёклам,</a:t>
            </a:r>
            <a:br>
              <a:rPr lang="ru-RU" dirty="0" smtClean="0"/>
            </a:br>
            <a:r>
              <a:rPr lang="ru-RU" dirty="0" smtClean="0"/>
              <a:t>если дети на пpогyлкy</a:t>
            </a:r>
            <a:br>
              <a:rPr lang="ru-RU" dirty="0" smtClean="0"/>
            </a:br>
            <a:r>
              <a:rPr lang="ru-RU" dirty="0" smtClean="0"/>
              <a:t>Не высовывают носа,</a:t>
            </a:r>
            <a:br>
              <a:rPr lang="ru-RU" dirty="0" smtClean="0"/>
            </a:br>
            <a:r>
              <a:rPr lang="ru-RU" dirty="0" smtClean="0"/>
              <a:t>Это значит - потеряла</a:t>
            </a:r>
            <a:br>
              <a:rPr lang="ru-RU" dirty="0" smtClean="0"/>
            </a:br>
            <a:r>
              <a:rPr lang="ru-RU" dirty="0" smtClean="0"/>
              <a:t>Разноцветный зонтик Осень.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Э. Булгакова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7" y="4437112"/>
            <a:ext cx="150016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0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8143932" cy="61436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12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bmp"/>
          <p:cNvPicPr>
            <a:picLocks noChangeAspect="1"/>
          </p:cNvPicPr>
          <p:nvPr/>
        </p:nvPicPr>
        <p:blipFill rotWithShape="1">
          <a:blip r:embed="rId2" cstate="print"/>
          <a:srcRect l="5867" r="4668"/>
          <a:stretch/>
        </p:blipFill>
        <p:spPr>
          <a:xfrm>
            <a:off x="827584" y="357166"/>
            <a:ext cx="7560840" cy="60365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25887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859216" cy="22322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ct val="250000"/>
              </a:lnSpc>
            </a:pPr>
            <a:r>
              <a:rPr lang="ru-RU" sz="4000" b="1" i="1" cap="none" dirty="0" smtClean="0">
                <a:ln/>
                <a:solidFill>
                  <a:schemeClr val="accent3"/>
                </a:solidFill>
                <a:latin typeface="Monotype Corsiva" pitchFamily="66" charset="0"/>
              </a:rPr>
              <a:t>ПРИХОДИТЕ  К  НАМ В ГОСТИ!</a:t>
            </a:r>
            <a:br>
              <a:rPr lang="ru-RU" sz="4000" b="1" i="1" cap="none" dirty="0" smtClean="0">
                <a:ln/>
                <a:solidFill>
                  <a:schemeClr val="accent3"/>
                </a:solidFill>
                <a:latin typeface="Monotype Corsiva" pitchFamily="66" charset="0"/>
              </a:rPr>
            </a:br>
            <a:endParaRPr lang="ru-RU" sz="4000" b="1" i="1" cap="none" dirty="0">
              <a:ln/>
              <a:solidFill>
                <a:schemeClr val="accent3"/>
              </a:solidFill>
              <a:latin typeface="Monotype Corsiva" pitchFamily="66" charset="0"/>
            </a:endParaRPr>
          </a:p>
        </p:txBody>
      </p:sp>
      <p:pic>
        <p:nvPicPr>
          <p:cNvPr id="3" name="Рисунок 2" descr="%D0%9F%D0%BE%D1%81%D0%BB%D0%B5%D0%B4%D0%BD%D0%B5%D0%B5%20%D1%81%D0%BE%D0%BB%D0%BD%D1%8B%D1%88%D0%BA%D0%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700808"/>
            <a:ext cx="4880014" cy="4826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>
          <a:xfrm>
            <a:off x="611560" y="836712"/>
            <a:ext cx="7740352" cy="5154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r="11413"/>
          <a:stretch/>
        </p:blipFill>
        <p:spPr>
          <a:xfrm>
            <a:off x="179512" y="851647"/>
            <a:ext cx="7920880" cy="5154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7956376" cy="44852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784887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ЛЮБИМЫЙ ГОРОД АНГАРСК ОСЕНЬЮ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795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r="22439"/>
          <a:stretch/>
        </p:blipFill>
        <p:spPr>
          <a:xfrm>
            <a:off x="755576" y="764704"/>
            <a:ext cx="7632848" cy="58127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7704" y="188640"/>
            <a:ext cx="532859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УЛЕТАЮТ НА ЮГ ГУСИ…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12201"/>
          <a:stretch/>
        </p:blipFill>
        <p:spPr>
          <a:xfrm>
            <a:off x="467544" y="764704"/>
            <a:ext cx="8103582" cy="5472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5328592" cy="30038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7704" y="188640"/>
            <a:ext cx="532859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СЕРЕБРЯНОЕ КОПЫТЦЕ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-1472" r="-2490" b="1472"/>
          <a:stretch/>
        </p:blipFill>
        <p:spPr>
          <a:xfrm>
            <a:off x="3491880" y="3356992"/>
            <a:ext cx="5339436" cy="3312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r="1239"/>
          <a:stretch/>
        </p:blipFill>
        <p:spPr>
          <a:xfrm>
            <a:off x="467544" y="1052736"/>
            <a:ext cx="8280920" cy="48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8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7649" r="15350"/>
          <a:stretch/>
        </p:blipFill>
        <p:spPr>
          <a:xfrm>
            <a:off x="683568" y="1196752"/>
            <a:ext cx="792479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41</Words>
  <Application>Microsoft Office PowerPoint</Application>
  <PresentationFormat>Экран (4:3)</PresentationFormat>
  <Paragraphs>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Bookman Old Style</vt:lpstr>
      <vt:lpstr>Century Schoolbook</vt:lpstr>
      <vt:lpstr>Monotype Corsiva</vt:lpstr>
      <vt:lpstr>Wingdings</vt:lpstr>
      <vt:lpstr>Wingdings 2</vt:lpstr>
      <vt:lpstr>Эркер</vt:lpstr>
      <vt:lpstr>СОВМЕСТНЫЕ   РАБОТЫ   ДЕТЕЙ «Школы дошкольников» «СОЗДАЁМ КАРТИНЫ ВМЕСТЕ»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ПРИХОДИТЕ  К  НАМ В ГОСТИ!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«ОСЕННИЕ ФАНТАЗИИ»</dc:title>
  <dc:creator>ЮГ</dc:creator>
  <cp:lastModifiedBy>Югов Дмитрий</cp:lastModifiedBy>
  <cp:revision>17</cp:revision>
  <dcterms:created xsi:type="dcterms:W3CDTF">2014-10-08T12:23:54Z</dcterms:created>
  <dcterms:modified xsi:type="dcterms:W3CDTF">2019-11-03T15:29:25Z</dcterms:modified>
</cp:coreProperties>
</file>