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65" r:id="rId5"/>
    <p:sldId id="264" r:id="rId6"/>
    <p:sldId id="263" r:id="rId7"/>
    <p:sldId id="262" r:id="rId8"/>
    <p:sldId id="260" r:id="rId9"/>
    <p:sldId id="259" r:id="rId10"/>
    <p:sldId id="278" r:id="rId11"/>
    <p:sldId id="267" r:id="rId12"/>
    <p:sldId id="280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8083-6208-4F9C-93EC-7A6A88C5E26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B7E0-A905-4DD5-8AF5-8EF88546A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9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1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6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7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84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1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7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0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18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0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4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7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7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5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94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2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50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12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08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8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1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4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8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65C8212A-6173-4721-BBA7-FBDA3A37C89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040306A-A0C6-4AA9-9F67-85444FC5B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8212A-6173-4721-BBA7-FBDA3A37C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306A-A0C6-4AA9-9F67-85444FC5B9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pupil/?class=4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&#1057;&#1074;&#1080;&#1088;&#1080;&#1076;&#1086;&#1074;%20&#1043;&#1077;&#1086;&#1088;&#1075;&#1080;&#1081;%20-%20&#1042;&#1077;&#1089;&#1085;&#1072;%20&#1080;%20&#1086;&#1089;&#1077;&#1085;&#1100;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&#1057;&#1074;&#1080;&#1088;&#1080;&#1076;&#1086;&#1074;%20&#1043;&#1077;&#1086;&#1088;&#1075;&#1080;&#1081;%20-%20&#1042;&#1077;&#1089;&#1085;&#1072;%20&#1080;%20&#1086;&#1089;&#1077;&#1085;&#1100;%20(mp3ostrov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&#1057;&#1074;&#1080;&#1088;&#1080;&#1076;&#1086;&#1074;%20&#1043;&#1077;&#1086;&#1088;&#1075;&#1080;&#1081;%20-%20&#1042;&#1077;&#1089;&#1085;&#1072;%20&#1080;%20&#1086;&#1089;&#1077;&#1085;&#1100;%20(mp3ostrov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&#1057;&#1074;&#1080;&#1088;&#1080;&#1076;&#1086;&#1074;%20&#1043;&#1077;&#1086;&#1088;&#1075;&#1080;&#1081;%20-%20&#1042;&#1077;&#1089;&#1085;&#1072;%20&#1080;%20&#1086;&#1089;&#1077;&#1085;&#1100;%20(mp3ostrov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&#1057;&#1074;&#1080;&#1088;&#1080;&#1076;&#1086;&#1074;%20&#1043;&#1077;&#1086;&#1088;&#1075;&#1080;&#1081;%20-%20&#1042;&#1077;&#1089;&#1085;&#1072;%20&#1080;%20&#1086;&#1089;&#1077;&#1085;&#1100;%20(mp3ostrov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8575"/>
            <a:ext cx="9144000" cy="68294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-160798"/>
            <a:ext cx="7992888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УРОК-МАСТЕРСКАЯ  ТВОРЧЕСКОГО  ПИСЬМА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«ОПИСАНИЕ ПОМЕЩЕНИЯ»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6 КЛАССЕ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400" b="1" dirty="0" smtClean="0"/>
              <a:t>Харчёвой Ольги Николаевны</a:t>
            </a:r>
            <a:endParaRPr lang="ru-RU" sz="2400" dirty="0" smtClean="0"/>
          </a:p>
          <a:p>
            <a:pPr algn="r"/>
            <a:r>
              <a:rPr lang="ru-RU" sz="2400" b="1" dirty="0" smtClean="0"/>
              <a:t>учителя русского языка и литературы </a:t>
            </a:r>
            <a:endParaRPr lang="ru-RU" sz="2400" dirty="0" smtClean="0"/>
          </a:p>
          <a:p>
            <a:pPr algn="r"/>
            <a:r>
              <a:rPr lang="ru-RU" sz="2400" b="1" dirty="0" smtClean="0"/>
              <a:t>первой квалификационной категории</a:t>
            </a:r>
            <a:endParaRPr lang="ru-RU" sz="2400" dirty="0" smtClean="0"/>
          </a:p>
          <a:p>
            <a:pPr algn="r"/>
            <a:r>
              <a:rPr lang="ru-RU" sz="2400" b="1" dirty="0" smtClean="0"/>
              <a:t>МБОУ СОШ №19</a:t>
            </a:r>
            <a:endParaRPr lang="ru-RU" sz="2400" dirty="0" smtClean="0"/>
          </a:p>
          <a:p>
            <a:pPr algn="r"/>
            <a:r>
              <a:rPr lang="ru-RU" sz="2400" b="1" dirty="0" smtClean="0"/>
              <a:t>города Сургута</a:t>
            </a:r>
            <a:endParaRPr lang="ru-RU" sz="24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30"/>
          <a:stretch/>
        </p:blipFill>
        <p:spPr bwMode="auto">
          <a:xfrm>
            <a:off x="3851920" y="1710960"/>
            <a:ext cx="5215880" cy="43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109788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99104"/>
            <a:ext cx="325554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29425"/>
          </a:xfrm>
          <a:prstGeom prst="rect">
            <a:avLst/>
          </a:prstGeom>
          <a:noFill/>
        </p:spPr>
      </p:pic>
      <p:pic>
        <p:nvPicPr>
          <p:cNvPr id="6" name="Рисунок 5" descr="x_761cda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901184" cy="61926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68144" y="620689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Ф.П.Решетников «Опять двойка»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484785"/>
            <a:ext cx="2736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Интерьер  может рассказать  о привычках, характере, роде занятий героев.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важное  средство характеристики героев не только в живописи, но и в литературе.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59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651600"/>
            <a:ext cx="727280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ТЕКСТОМ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Опишите (кратко) комнату или один из уголков её так, чтобы можно было догадаться, чем занимается (или увлекается) её хозяин.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Большая светлая комната. У окна — чертежная доска с прикреплённым к ней листком ватмана. Забитая книгами полка, портрет Бетховена. В углу — связанные ремнями лыжи.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Представьте себе: вы входите в помещение, в котором вам всё нравится, всё дорого 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 помещение, в котором только что наведен идеальный порядок, и вы восхищаетесь им...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Опишите помещение так, чтобы было ясно, как вы к нему относитесь.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CAASFX1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301208"/>
            <a:ext cx="1867925" cy="1400944"/>
          </a:xfrm>
          <a:prstGeom prst="rect">
            <a:avLst/>
          </a:prstGeom>
        </p:spPr>
      </p:pic>
      <p:pic>
        <p:nvPicPr>
          <p:cNvPr id="8" name="Рисунок 7" descr="р978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780928"/>
            <a:ext cx="1728192" cy="1350150"/>
          </a:xfrm>
          <a:prstGeom prst="rect">
            <a:avLst/>
          </a:prstGeom>
        </p:spPr>
      </p:pic>
      <p:pic>
        <p:nvPicPr>
          <p:cNvPr id="9" name="Рисунок 8" descr="iCAAEJX2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60648"/>
            <a:ext cx="1747912" cy="1400944"/>
          </a:xfrm>
          <a:prstGeom prst="rect">
            <a:avLst/>
          </a:prstGeom>
        </p:spPr>
      </p:pic>
      <p:pic>
        <p:nvPicPr>
          <p:cNvPr id="10" name="Рисунок 9" descr="iCA542EA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3002" y="5373215"/>
            <a:ext cx="2255181" cy="1341149"/>
          </a:xfrm>
          <a:prstGeom prst="rect">
            <a:avLst/>
          </a:prstGeom>
        </p:spPr>
      </p:pic>
      <p:pic>
        <p:nvPicPr>
          <p:cNvPr id="11" name="Рисунок 10" descr="iCAXROJL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5301208"/>
            <a:ext cx="2122974" cy="138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71600" y="1879104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художественном описании помещения иногда используется приём очеловечивания вещей: предметы обстановки изображаются как живые существа, обладающие своим «лицом», своим «характером».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пишите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известного нам человека, используя в качестве характеристики интерьер.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CA1174P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2232248" cy="1674186"/>
          </a:xfrm>
          <a:prstGeom prst="rect">
            <a:avLst/>
          </a:prstGeom>
        </p:spPr>
      </p:pic>
      <p:pic>
        <p:nvPicPr>
          <p:cNvPr id="7" name="Рисунок 6" descr="iCATTGY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941168"/>
            <a:ext cx="2251968" cy="168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920066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амятка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написать сочинение-описание помещения».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43608" y="1884647"/>
            <a:ext cx="5472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27584" y="1999301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1.Последовательно излагай материал!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"перескакивай" при описании с предмета на предмет.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Составь план.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истематизируй собранные материалы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(т.е. приведи все записи в определенный порядок, сгруппируй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планом).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901f4de6e55%20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282" y="5157192"/>
            <a:ext cx="3045718" cy="152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55576" y="343548"/>
            <a:ext cx="79928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план описания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интерьера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Помещение.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 комнаты.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Мебель.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Стулья.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Шкаф.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Вывод (в зависимости от замысла пишущего: "Я очень люблю свою комнату", "Вот в таком доме хотелось бы мне жить", "Вот так выглядит моя комната в новой квартире" и т.п.).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CAR9UKH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7192"/>
            <a:ext cx="1905000" cy="1428750"/>
          </a:xfrm>
          <a:prstGeom prst="rect">
            <a:avLst/>
          </a:prstGeom>
        </p:spPr>
      </p:pic>
      <p:pic>
        <p:nvPicPr>
          <p:cNvPr id="8" name="Рисунок 7" descr="iCAZVBP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1972" y="188640"/>
            <a:ext cx="2112235" cy="1584176"/>
          </a:xfrm>
          <a:prstGeom prst="rect">
            <a:avLst/>
          </a:prstGeom>
        </p:spPr>
      </p:pic>
      <p:pic>
        <p:nvPicPr>
          <p:cNvPr id="9" name="Рисунок 8" descr="iCAXROJL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085184"/>
            <a:ext cx="2368939" cy="1544960"/>
          </a:xfrm>
          <a:prstGeom prst="rect">
            <a:avLst/>
          </a:prstGeom>
        </p:spPr>
      </p:pic>
      <p:pic>
        <p:nvPicPr>
          <p:cNvPr id="10" name="Рисунок 9" descr="iCAF5NK5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5754" y="2204864"/>
            <a:ext cx="2028733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1208122"/>
            <a:ext cx="8136904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составления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4D5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первой строке одним словом обозначается тема (именем существительным).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строка – описание темы двумя словами (прилагательные)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строка – описание действия в рамках этой темы тремя словами (глаголы, причастия)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Четвертая строка – фраза из четырех слов, выражающая отношение к теме (разные части речи)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Пятая строка – одно слово, синоним темы.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Домашнее задание.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1)Используя материалы урока, напишите сочинение-описание интерьера помещения.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CAXY6PK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25144"/>
            <a:ext cx="2654300" cy="1905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59632" y="3143145"/>
            <a:ext cx="59046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2)Напишите сочинение, основную часть которого должно составлять описание вашей комнаты в художественном стиле. Если приём очеловечивания вещей вам по душе, попробуйте использовать его в своём сочинении.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Использованные материалы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Бабенко Л.Г. Большой толковый словарь русских  существительных.- М., 2015.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2.Ожегов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С.И., Шведова Н.Ю. Толковый словарь русского языка. – М., 2000.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.Рогожникова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Р.П., Карская Т.Р. Словарь устаревших слов русского языка. По произведениям русских писателей XVIII – XX вв. – М.: Дрофа, 2005.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.Шанский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С.А. Школьный этимологический словарь русского языка. – М.: Дрофа, 2000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3"/>
              </a:rPr>
              <a:t>http://school-collection.edu.ru/catalog/pupil/?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class=48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CAXY6PK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25144"/>
            <a:ext cx="2654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  <p:pic>
        <p:nvPicPr>
          <p:cNvPr id="5" name="Рисунок 4" descr="зеленцов   в комнатах с колоннами на антресоля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24745"/>
            <a:ext cx="8064896" cy="54006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53331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К.А.Зеленцов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комнатах с колоннами 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антресолях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виридов Георгий - Весна и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pic>
        <p:nvPicPr>
          <p:cNvPr id="2050" name="Picture 2" descr="C:\Users\Ольга\Pictures\к а зеленцов  в комнатах с колонн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8064896" cy="572085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415670"/>
            <a:ext cx="8244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К.А.Зеленцов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комнатах с колоннами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виридов Георгий - Весна и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  <p:pic>
        <p:nvPicPr>
          <p:cNvPr id="5" name="Рисунок 4" descr="маковский святочное гад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7929750" cy="5441791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15616" y="374122"/>
            <a:ext cx="802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К.Е.Маковский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Святочные гадания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виридов Георгий - Весна и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pic>
        <p:nvPicPr>
          <p:cNvPr id="5" name="Рисунок 4" descr="маковский боярышня у ок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76672"/>
            <a:ext cx="5074920" cy="6021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6176" y="620688"/>
            <a:ext cx="2987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К.Е. Маковский «Боярышня у окна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dirty="0"/>
          </a:p>
        </p:txBody>
      </p:sp>
      <p:pic>
        <p:nvPicPr>
          <p:cNvPr id="8" name="Свиридов Георгий - Весна и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pic>
        <p:nvPicPr>
          <p:cNvPr id="5" name="Рисунок 4" descr="маковский под вен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052736"/>
            <a:ext cx="8208912" cy="5661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К.Е.Маковский «Под венец» </a:t>
            </a:r>
            <a:endParaRPr lang="ru-RU" sz="2800" dirty="0"/>
          </a:p>
        </p:txBody>
      </p:sp>
      <p:pic>
        <p:nvPicPr>
          <p:cNvPr id="7" name="Свиридов Георгий - Весна и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359625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в столбик ассоциации со словом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 rot="10800000" flipV="1">
            <a:off x="2195736" y="1932336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Комната, квартира, домашний, уютный, помещение, колонны, отражение, анфилады, парадная, гостиная, антресоли, поместья, обитатель, створка.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5576" y="4304006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Обменяйтесь словами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соседом по парте,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 те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ассоциации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которых у вас нет.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in_6006_oboi_stilnyj_dek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780" y="1340768"/>
            <a:ext cx="2184444" cy="1368152"/>
          </a:xfrm>
          <a:prstGeom prst="rect">
            <a:avLst/>
          </a:prstGeom>
        </p:spPr>
      </p:pic>
      <p:pic>
        <p:nvPicPr>
          <p:cNvPr id="9" name="Рисунок 8" descr="min_1073_oboi_kuhnja_ren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301208"/>
            <a:ext cx="180975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274638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ИНТЕРЬЕР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тпэ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], -а, м. (спец.). Внутреннее пространство здания, помещения, а также его устройство, убранство. Оформление интерьера. II прил. интерьерный, -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-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AppData\Local\Temp\Rar$DI02.870\6-49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560701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фразу : </a:t>
            </a:r>
            <a:r>
              <a:rPr lang="ru-RU" sz="4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«Интерьер – это…»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Внутреннее пространство здания, помещения, а также его устройство, убранство.</a:t>
            </a:r>
          </a:p>
        </p:txBody>
      </p:sp>
      <p:pic>
        <p:nvPicPr>
          <p:cNvPr id="7" name="Рисунок 6" descr="min_410_oboi_raritetnoe_kres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556792"/>
            <a:ext cx="2413000" cy="1511300"/>
          </a:xfrm>
          <a:prstGeom prst="rect">
            <a:avLst/>
          </a:prstGeom>
        </p:spPr>
      </p:pic>
      <p:pic>
        <p:nvPicPr>
          <p:cNvPr id="8" name="Рисунок 7" descr="min_3460_oboi_vannaja_komn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157192"/>
            <a:ext cx="1953117" cy="122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10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Flow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we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e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we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0" id="{84D07416-CAE6-45EF-BCF7-F013498AD169}" vid="{CCF01FAE-2093-48DA-8A6A-5242F4B6D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250</TotalTime>
  <Words>668</Words>
  <Application>Microsoft Office PowerPoint</Application>
  <PresentationFormat>Экран (4:3)</PresentationFormat>
  <Paragraphs>82</Paragraphs>
  <Slides>18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Тема10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59</cp:revision>
  <dcterms:created xsi:type="dcterms:W3CDTF">2012-10-14T18:56:38Z</dcterms:created>
  <dcterms:modified xsi:type="dcterms:W3CDTF">2015-12-13T15:33:37Z</dcterms:modified>
</cp:coreProperties>
</file>