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75" r:id="rId5"/>
    <p:sldId id="261" r:id="rId6"/>
    <p:sldId id="282" r:id="rId7"/>
    <p:sldId id="271" r:id="rId8"/>
    <p:sldId id="273" r:id="rId9"/>
    <p:sldId id="272" r:id="rId10"/>
    <p:sldId id="270" r:id="rId11"/>
    <p:sldId id="276" r:id="rId12"/>
    <p:sldId id="274" r:id="rId13"/>
    <p:sldId id="269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24" autoAdjust="0"/>
  </p:normalViewPr>
  <p:slideViewPr>
    <p:cSldViewPr>
      <p:cViewPr varScale="1">
        <p:scale>
          <a:sx n="51" d="100"/>
          <a:sy n="51" d="100"/>
        </p:scale>
        <p:origin x="49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61ABB-D38B-4281-A4B9-DB48BE6D850E}" type="doc">
      <dgm:prSet loTypeId="urn:microsoft.com/office/officeart/2005/8/layout/vList3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4F5C171F-8E1F-466B-9285-6DAEBB2BAEE8}">
      <dgm:prSet/>
      <dgm:spPr/>
      <dgm:t>
        <a:bodyPr/>
        <a:lstStyle/>
        <a:p>
          <a:pPr rtl="0"/>
          <a:r>
            <a:rPr lang="ru-RU" b="1" dirty="0" smtClean="0"/>
            <a:t>ОРГАНИЗАЦИОННЫЙ </a:t>
          </a:r>
          <a:endParaRPr lang="ru-RU" dirty="0"/>
        </a:p>
      </dgm:t>
    </dgm:pt>
    <dgm:pt modelId="{9C6E1E47-FF69-49A6-AFD5-4B63D4DEFC3D}" type="parTrans" cxnId="{6C611830-23CD-46F3-BCC4-0BAEBF45CA61}">
      <dgm:prSet/>
      <dgm:spPr/>
      <dgm:t>
        <a:bodyPr/>
        <a:lstStyle/>
        <a:p>
          <a:endParaRPr lang="ru-RU"/>
        </a:p>
      </dgm:t>
    </dgm:pt>
    <dgm:pt modelId="{FA09772E-D344-42B3-883D-0FB25AAB006F}" type="sibTrans" cxnId="{6C611830-23CD-46F3-BCC4-0BAEBF45CA61}">
      <dgm:prSet/>
      <dgm:spPr/>
      <dgm:t>
        <a:bodyPr/>
        <a:lstStyle/>
        <a:p>
          <a:endParaRPr lang="ru-RU"/>
        </a:p>
      </dgm:t>
    </dgm:pt>
    <dgm:pt modelId="{CC570B1E-C19A-4BAC-9DB3-020B19D5D89E}">
      <dgm:prSet/>
      <dgm:spPr/>
      <dgm:t>
        <a:bodyPr/>
        <a:lstStyle/>
        <a:p>
          <a:pPr rtl="0"/>
          <a:r>
            <a:rPr lang="ru-RU" b="1" dirty="0" smtClean="0"/>
            <a:t>ОБУЧЕНИЕ ДЕЙСТВИЕМ</a:t>
          </a:r>
          <a:endParaRPr lang="ru-RU" dirty="0"/>
        </a:p>
      </dgm:t>
    </dgm:pt>
    <dgm:pt modelId="{107734AF-3716-448F-B6DA-706D89C082D6}" type="parTrans" cxnId="{782DA3AF-187C-4186-A683-260698B749E8}">
      <dgm:prSet/>
      <dgm:spPr/>
      <dgm:t>
        <a:bodyPr/>
        <a:lstStyle/>
        <a:p>
          <a:endParaRPr lang="ru-RU"/>
        </a:p>
      </dgm:t>
    </dgm:pt>
    <dgm:pt modelId="{8E00445A-843F-4230-A317-757489E33BD7}" type="sibTrans" cxnId="{782DA3AF-187C-4186-A683-260698B749E8}">
      <dgm:prSet/>
      <dgm:spPr/>
      <dgm:t>
        <a:bodyPr/>
        <a:lstStyle/>
        <a:p>
          <a:endParaRPr lang="ru-RU"/>
        </a:p>
      </dgm:t>
    </dgm:pt>
    <dgm:pt modelId="{268D4B71-5D90-4079-BFB9-02C7CB73BFA5}">
      <dgm:prSet/>
      <dgm:spPr/>
      <dgm:t>
        <a:bodyPr/>
        <a:lstStyle/>
        <a:p>
          <a:pPr rtl="0"/>
          <a:r>
            <a:rPr lang="ru-RU" b="1" dirty="0" smtClean="0"/>
            <a:t>ГОРОДСКОЙ СЛЁТ ДОБРОВОЛЬЦЕВ</a:t>
          </a:r>
          <a:endParaRPr lang="ru-RU" dirty="0"/>
        </a:p>
      </dgm:t>
    </dgm:pt>
    <dgm:pt modelId="{B2248D67-32CF-4049-A399-FD079A8A22C2}" type="parTrans" cxnId="{5D9976E3-A2D2-44E8-BD83-99000F51BDB3}">
      <dgm:prSet/>
      <dgm:spPr/>
      <dgm:t>
        <a:bodyPr/>
        <a:lstStyle/>
        <a:p>
          <a:endParaRPr lang="ru-RU"/>
        </a:p>
      </dgm:t>
    </dgm:pt>
    <dgm:pt modelId="{01099F59-A569-4F16-9A8F-601A5C041E89}" type="sibTrans" cxnId="{5D9976E3-A2D2-44E8-BD83-99000F51BDB3}">
      <dgm:prSet/>
      <dgm:spPr/>
      <dgm:t>
        <a:bodyPr/>
        <a:lstStyle/>
        <a:p>
          <a:endParaRPr lang="ru-RU"/>
        </a:p>
      </dgm:t>
    </dgm:pt>
    <dgm:pt modelId="{5F1B24EE-474E-498C-BCAF-D6BECF411E92}" type="pres">
      <dgm:prSet presAssocID="{89161ABB-D38B-4281-A4B9-DB48BE6D85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9BC29-DAA4-47BA-962F-6A6F71F56B14}" type="pres">
      <dgm:prSet presAssocID="{4F5C171F-8E1F-466B-9285-6DAEBB2BAEE8}" presName="composite" presStyleCnt="0"/>
      <dgm:spPr/>
    </dgm:pt>
    <dgm:pt modelId="{2F119D22-95CB-401C-A05B-974FE4726B68}" type="pres">
      <dgm:prSet presAssocID="{4F5C171F-8E1F-466B-9285-6DAEBB2BAEE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EB5E4B-77B2-4783-B592-BE271CEE61CC}" type="pres">
      <dgm:prSet presAssocID="{4F5C171F-8E1F-466B-9285-6DAEBB2BAEE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EFC0E-E49B-47D0-AD80-98AD9069918D}" type="pres">
      <dgm:prSet presAssocID="{FA09772E-D344-42B3-883D-0FB25AAB006F}" presName="spacing" presStyleCnt="0"/>
      <dgm:spPr/>
    </dgm:pt>
    <dgm:pt modelId="{2232D909-143A-4C54-9CBB-D040D15141B7}" type="pres">
      <dgm:prSet presAssocID="{CC570B1E-C19A-4BAC-9DB3-020B19D5D89E}" presName="composite" presStyleCnt="0"/>
      <dgm:spPr/>
    </dgm:pt>
    <dgm:pt modelId="{14D0C987-74BB-4106-99D6-DDEB3BF5137B}" type="pres">
      <dgm:prSet presAssocID="{CC570B1E-C19A-4BAC-9DB3-020B19D5D89E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6C82AB-5708-4306-88BF-7EB6B3BF34B6}" type="pres">
      <dgm:prSet presAssocID="{CC570B1E-C19A-4BAC-9DB3-020B19D5D89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F7AC5-A33F-480A-9B3B-171DFEAD71FD}" type="pres">
      <dgm:prSet presAssocID="{8E00445A-843F-4230-A317-757489E33BD7}" presName="spacing" presStyleCnt="0"/>
      <dgm:spPr/>
    </dgm:pt>
    <dgm:pt modelId="{348CACD8-742E-45F6-912D-A9C956264237}" type="pres">
      <dgm:prSet presAssocID="{268D4B71-5D90-4079-BFB9-02C7CB73BFA5}" presName="composite" presStyleCnt="0"/>
      <dgm:spPr/>
    </dgm:pt>
    <dgm:pt modelId="{8715574B-6959-4284-9668-CA895F46E4C4}" type="pres">
      <dgm:prSet presAssocID="{268D4B71-5D90-4079-BFB9-02C7CB73BFA5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DF124F-5780-4330-BFCB-9CB3D81BCDBF}" type="pres">
      <dgm:prSet presAssocID="{268D4B71-5D90-4079-BFB9-02C7CB73BF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6B025-2B2B-4087-9A10-550CB3108C6B}" type="presOf" srcId="{4F5C171F-8E1F-466B-9285-6DAEBB2BAEE8}" destId="{27EB5E4B-77B2-4783-B592-BE271CEE61CC}" srcOrd="0" destOrd="0" presId="urn:microsoft.com/office/officeart/2005/8/layout/vList3"/>
    <dgm:cxn modelId="{0AA5D361-F2BD-4854-B174-348DE5EA3DD5}" type="presOf" srcId="{CC570B1E-C19A-4BAC-9DB3-020B19D5D89E}" destId="{596C82AB-5708-4306-88BF-7EB6B3BF34B6}" srcOrd="0" destOrd="0" presId="urn:microsoft.com/office/officeart/2005/8/layout/vList3"/>
    <dgm:cxn modelId="{2807A2E0-51AD-4FD9-81E1-7ADD5A768692}" type="presOf" srcId="{89161ABB-D38B-4281-A4B9-DB48BE6D850E}" destId="{5F1B24EE-474E-498C-BCAF-D6BECF411E92}" srcOrd="0" destOrd="0" presId="urn:microsoft.com/office/officeart/2005/8/layout/vList3"/>
    <dgm:cxn modelId="{782DA3AF-187C-4186-A683-260698B749E8}" srcId="{89161ABB-D38B-4281-A4B9-DB48BE6D850E}" destId="{CC570B1E-C19A-4BAC-9DB3-020B19D5D89E}" srcOrd="1" destOrd="0" parTransId="{107734AF-3716-448F-B6DA-706D89C082D6}" sibTransId="{8E00445A-843F-4230-A317-757489E33BD7}"/>
    <dgm:cxn modelId="{D892756F-F062-4C6A-B0D8-27D6B016EB32}" type="presOf" srcId="{268D4B71-5D90-4079-BFB9-02C7CB73BFA5}" destId="{E8DF124F-5780-4330-BFCB-9CB3D81BCDBF}" srcOrd="0" destOrd="0" presId="urn:microsoft.com/office/officeart/2005/8/layout/vList3"/>
    <dgm:cxn modelId="{5D9976E3-A2D2-44E8-BD83-99000F51BDB3}" srcId="{89161ABB-D38B-4281-A4B9-DB48BE6D850E}" destId="{268D4B71-5D90-4079-BFB9-02C7CB73BFA5}" srcOrd="2" destOrd="0" parTransId="{B2248D67-32CF-4049-A399-FD079A8A22C2}" sibTransId="{01099F59-A569-4F16-9A8F-601A5C041E89}"/>
    <dgm:cxn modelId="{6C611830-23CD-46F3-BCC4-0BAEBF45CA61}" srcId="{89161ABB-D38B-4281-A4B9-DB48BE6D850E}" destId="{4F5C171F-8E1F-466B-9285-6DAEBB2BAEE8}" srcOrd="0" destOrd="0" parTransId="{9C6E1E47-FF69-49A6-AFD5-4B63D4DEFC3D}" sibTransId="{FA09772E-D344-42B3-883D-0FB25AAB006F}"/>
    <dgm:cxn modelId="{7FB75B64-DC11-495C-81DA-E0217BE6025B}" type="presParOf" srcId="{5F1B24EE-474E-498C-BCAF-D6BECF411E92}" destId="{10F9BC29-DAA4-47BA-962F-6A6F71F56B14}" srcOrd="0" destOrd="0" presId="urn:microsoft.com/office/officeart/2005/8/layout/vList3"/>
    <dgm:cxn modelId="{6E850DDD-B5ED-43E3-B7D9-2311E43809C7}" type="presParOf" srcId="{10F9BC29-DAA4-47BA-962F-6A6F71F56B14}" destId="{2F119D22-95CB-401C-A05B-974FE4726B68}" srcOrd="0" destOrd="0" presId="urn:microsoft.com/office/officeart/2005/8/layout/vList3"/>
    <dgm:cxn modelId="{1932A140-F557-4392-89B4-962531D826CE}" type="presParOf" srcId="{10F9BC29-DAA4-47BA-962F-6A6F71F56B14}" destId="{27EB5E4B-77B2-4783-B592-BE271CEE61CC}" srcOrd="1" destOrd="0" presId="urn:microsoft.com/office/officeart/2005/8/layout/vList3"/>
    <dgm:cxn modelId="{157390A5-7E6F-4BAE-928D-70E1F11D0821}" type="presParOf" srcId="{5F1B24EE-474E-498C-BCAF-D6BECF411E92}" destId="{BC7EFC0E-E49B-47D0-AD80-98AD9069918D}" srcOrd="1" destOrd="0" presId="urn:microsoft.com/office/officeart/2005/8/layout/vList3"/>
    <dgm:cxn modelId="{1FD41308-D0CE-4BC7-AEEF-84292F865B76}" type="presParOf" srcId="{5F1B24EE-474E-498C-BCAF-D6BECF411E92}" destId="{2232D909-143A-4C54-9CBB-D040D15141B7}" srcOrd="2" destOrd="0" presId="urn:microsoft.com/office/officeart/2005/8/layout/vList3"/>
    <dgm:cxn modelId="{8B5E129A-7417-4711-A807-2FA3475CBE24}" type="presParOf" srcId="{2232D909-143A-4C54-9CBB-D040D15141B7}" destId="{14D0C987-74BB-4106-99D6-DDEB3BF5137B}" srcOrd="0" destOrd="0" presId="urn:microsoft.com/office/officeart/2005/8/layout/vList3"/>
    <dgm:cxn modelId="{5BE26074-AAB9-4F12-A47F-B35587E3C4CA}" type="presParOf" srcId="{2232D909-143A-4C54-9CBB-D040D15141B7}" destId="{596C82AB-5708-4306-88BF-7EB6B3BF34B6}" srcOrd="1" destOrd="0" presId="urn:microsoft.com/office/officeart/2005/8/layout/vList3"/>
    <dgm:cxn modelId="{DDC9A17E-A020-439F-B452-5951DD83A203}" type="presParOf" srcId="{5F1B24EE-474E-498C-BCAF-D6BECF411E92}" destId="{919F7AC5-A33F-480A-9B3B-171DFEAD71FD}" srcOrd="3" destOrd="0" presId="urn:microsoft.com/office/officeart/2005/8/layout/vList3"/>
    <dgm:cxn modelId="{0D99AAD0-8FF9-4343-B22A-CE9DDE51FF1A}" type="presParOf" srcId="{5F1B24EE-474E-498C-BCAF-D6BECF411E92}" destId="{348CACD8-742E-45F6-912D-A9C956264237}" srcOrd="4" destOrd="0" presId="urn:microsoft.com/office/officeart/2005/8/layout/vList3"/>
    <dgm:cxn modelId="{7A5CD6B2-72FA-4AD8-8A84-4FF3CBE0340B}" type="presParOf" srcId="{348CACD8-742E-45F6-912D-A9C956264237}" destId="{8715574B-6959-4284-9668-CA895F46E4C4}" srcOrd="0" destOrd="0" presId="urn:microsoft.com/office/officeart/2005/8/layout/vList3"/>
    <dgm:cxn modelId="{F884ABF3-9281-4B80-B57C-172A4C467A2B}" type="presParOf" srcId="{348CACD8-742E-45F6-912D-A9C956264237}" destId="{E8DF124F-5780-4330-BFCB-9CB3D81BCD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61ABB-D38B-4281-A4B9-DB48BE6D850E}" type="doc">
      <dgm:prSet loTypeId="urn:microsoft.com/office/officeart/2005/8/layout/vList3" loCatId="list" qsTypeId="urn:microsoft.com/office/officeart/2005/8/quickstyle/simple4" qsCatId="simple" csTypeId="urn:microsoft.com/office/officeart/2005/8/colors/accent4_2" csCatId="accent4"/>
      <dgm:spPr/>
      <dgm:t>
        <a:bodyPr/>
        <a:lstStyle/>
        <a:p>
          <a:endParaRPr lang="ru-RU"/>
        </a:p>
      </dgm:t>
    </dgm:pt>
    <dgm:pt modelId="{4F5C171F-8E1F-466B-9285-6DAEBB2BAEE8}">
      <dgm:prSet/>
      <dgm:spPr/>
      <dgm:t>
        <a:bodyPr/>
        <a:lstStyle/>
        <a:p>
          <a:pPr rtl="0"/>
          <a:r>
            <a:rPr lang="ru-RU" b="1" dirty="0" smtClean="0"/>
            <a:t>«Экологический десант»</a:t>
          </a:r>
          <a:endParaRPr lang="ru-RU" dirty="0"/>
        </a:p>
      </dgm:t>
    </dgm:pt>
    <dgm:pt modelId="{9C6E1E47-FF69-49A6-AFD5-4B63D4DEFC3D}" type="parTrans" cxnId="{6C611830-23CD-46F3-BCC4-0BAEBF45CA61}">
      <dgm:prSet/>
      <dgm:spPr/>
      <dgm:t>
        <a:bodyPr/>
        <a:lstStyle/>
        <a:p>
          <a:endParaRPr lang="ru-RU"/>
        </a:p>
      </dgm:t>
    </dgm:pt>
    <dgm:pt modelId="{FA09772E-D344-42B3-883D-0FB25AAB006F}" type="sibTrans" cxnId="{6C611830-23CD-46F3-BCC4-0BAEBF45CA61}">
      <dgm:prSet/>
      <dgm:spPr/>
      <dgm:t>
        <a:bodyPr/>
        <a:lstStyle/>
        <a:p>
          <a:endParaRPr lang="ru-RU"/>
        </a:p>
      </dgm:t>
    </dgm:pt>
    <dgm:pt modelId="{CC570B1E-C19A-4BAC-9DB3-020B19D5D89E}">
      <dgm:prSet/>
      <dgm:spPr/>
      <dgm:t>
        <a:bodyPr/>
        <a:lstStyle/>
        <a:p>
          <a:pPr rtl="0"/>
          <a:r>
            <a:rPr lang="ru-RU" b="1" dirty="0" smtClean="0"/>
            <a:t>«Юный патриот»</a:t>
          </a:r>
          <a:endParaRPr lang="ru-RU" dirty="0"/>
        </a:p>
      </dgm:t>
    </dgm:pt>
    <dgm:pt modelId="{107734AF-3716-448F-B6DA-706D89C082D6}" type="parTrans" cxnId="{782DA3AF-187C-4186-A683-260698B749E8}">
      <dgm:prSet/>
      <dgm:spPr/>
      <dgm:t>
        <a:bodyPr/>
        <a:lstStyle/>
        <a:p>
          <a:endParaRPr lang="ru-RU"/>
        </a:p>
      </dgm:t>
    </dgm:pt>
    <dgm:pt modelId="{8E00445A-843F-4230-A317-757489E33BD7}" type="sibTrans" cxnId="{782DA3AF-187C-4186-A683-260698B749E8}">
      <dgm:prSet/>
      <dgm:spPr/>
      <dgm:t>
        <a:bodyPr/>
        <a:lstStyle/>
        <a:p>
          <a:endParaRPr lang="ru-RU"/>
        </a:p>
      </dgm:t>
    </dgm:pt>
    <dgm:pt modelId="{268D4B71-5D90-4079-BFB9-02C7CB73BFA5}">
      <dgm:prSet/>
      <dgm:spPr/>
      <dgm:t>
        <a:bodyPr/>
        <a:lstStyle/>
        <a:p>
          <a:pPr rtl="0"/>
          <a:r>
            <a:rPr lang="ru-RU" b="1" dirty="0" smtClean="0"/>
            <a:t>«Счастье детей- наша общая цель»</a:t>
          </a:r>
          <a:endParaRPr lang="ru-RU" dirty="0"/>
        </a:p>
      </dgm:t>
    </dgm:pt>
    <dgm:pt modelId="{B2248D67-32CF-4049-A399-FD079A8A22C2}" type="parTrans" cxnId="{5D9976E3-A2D2-44E8-BD83-99000F51BDB3}">
      <dgm:prSet/>
      <dgm:spPr/>
      <dgm:t>
        <a:bodyPr/>
        <a:lstStyle/>
        <a:p>
          <a:endParaRPr lang="ru-RU"/>
        </a:p>
      </dgm:t>
    </dgm:pt>
    <dgm:pt modelId="{01099F59-A569-4F16-9A8F-601A5C041E89}" type="sibTrans" cxnId="{5D9976E3-A2D2-44E8-BD83-99000F51BDB3}">
      <dgm:prSet/>
      <dgm:spPr/>
      <dgm:t>
        <a:bodyPr/>
        <a:lstStyle/>
        <a:p>
          <a:endParaRPr lang="ru-RU"/>
        </a:p>
      </dgm:t>
    </dgm:pt>
    <dgm:pt modelId="{5F1B24EE-474E-498C-BCAF-D6BECF411E92}" type="pres">
      <dgm:prSet presAssocID="{89161ABB-D38B-4281-A4B9-DB48BE6D85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9BC29-DAA4-47BA-962F-6A6F71F56B14}" type="pres">
      <dgm:prSet presAssocID="{4F5C171F-8E1F-466B-9285-6DAEBB2BAEE8}" presName="composite" presStyleCnt="0"/>
      <dgm:spPr/>
    </dgm:pt>
    <dgm:pt modelId="{2F119D22-95CB-401C-A05B-974FE4726B68}" type="pres">
      <dgm:prSet presAssocID="{4F5C171F-8E1F-466B-9285-6DAEBB2BAEE8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EB5E4B-77B2-4783-B592-BE271CEE61CC}" type="pres">
      <dgm:prSet presAssocID="{4F5C171F-8E1F-466B-9285-6DAEBB2BAEE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EFC0E-E49B-47D0-AD80-98AD9069918D}" type="pres">
      <dgm:prSet presAssocID="{FA09772E-D344-42B3-883D-0FB25AAB006F}" presName="spacing" presStyleCnt="0"/>
      <dgm:spPr/>
    </dgm:pt>
    <dgm:pt modelId="{2232D909-143A-4C54-9CBB-D040D15141B7}" type="pres">
      <dgm:prSet presAssocID="{CC570B1E-C19A-4BAC-9DB3-020B19D5D89E}" presName="composite" presStyleCnt="0"/>
      <dgm:spPr/>
    </dgm:pt>
    <dgm:pt modelId="{14D0C987-74BB-4106-99D6-DDEB3BF5137B}" type="pres">
      <dgm:prSet presAssocID="{CC570B1E-C19A-4BAC-9DB3-020B19D5D89E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6C82AB-5708-4306-88BF-7EB6B3BF34B6}" type="pres">
      <dgm:prSet presAssocID="{CC570B1E-C19A-4BAC-9DB3-020B19D5D89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F7AC5-A33F-480A-9B3B-171DFEAD71FD}" type="pres">
      <dgm:prSet presAssocID="{8E00445A-843F-4230-A317-757489E33BD7}" presName="spacing" presStyleCnt="0"/>
      <dgm:spPr/>
    </dgm:pt>
    <dgm:pt modelId="{348CACD8-742E-45F6-912D-A9C956264237}" type="pres">
      <dgm:prSet presAssocID="{268D4B71-5D90-4079-BFB9-02C7CB73BFA5}" presName="composite" presStyleCnt="0"/>
      <dgm:spPr/>
    </dgm:pt>
    <dgm:pt modelId="{8715574B-6959-4284-9668-CA895F46E4C4}" type="pres">
      <dgm:prSet presAssocID="{268D4B71-5D90-4079-BFB9-02C7CB73BFA5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8DF124F-5780-4330-BFCB-9CB3D81BCDBF}" type="pres">
      <dgm:prSet presAssocID="{268D4B71-5D90-4079-BFB9-02C7CB73BF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C888E-1A19-46F4-9AB6-29F3A2DB5187}" type="presOf" srcId="{4F5C171F-8E1F-466B-9285-6DAEBB2BAEE8}" destId="{27EB5E4B-77B2-4783-B592-BE271CEE61CC}" srcOrd="0" destOrd="0" presId="urn:microsoft.com/office/officeart/2005/8/layout/vList3"/>
    <dgm:cxn modelId="{CF32FF25-497D-4F65-A31E-F62FF4E0A54F}" type="presOf" srcId="{CC570B1E-C19A-4BAC-9DB3-020B19D5D89E}" destId="{596C82AB-5708-4306-88BF-7EB6B3BF34B6}" srcOrd="0" destOrd="0" presId="urn:microsoft.com/office/officeart/2005/8/layout/vList3"/>
    <dgm:cxn modelId="{782DA3AF-187C-4186-A683-260698B749E8}" srcId="{89161ABB-D38B-4281-A4B9-DB48BE6D850E}" destId="{CC570B1E-C19A-4BAC-9DB3-020B19D5D89E}" srcOrd="1" destOrd="0" parTransId="{107734AF-3716-448F-B6DA-706D89C082D6}" sibTransId="{8E00445A-843F-4230-A317-757489E33BD7}"/>
    <dgm:cxn modelId="{0C0E48BF-4DA1-49EF-9627-F90C11FCFFB5}" type="presOf" srcId="{89161ABB-D38B-4281-A4B9-DB48BE6D850E}" destId="{5F1B24EE-474E-498C-BCAF-D6BECF411E92}" srcOrd="0" destOrd="0" presId="urn:microsoft.com/office/officeart/2005/8/layout/vList3"/>
    <dgm:cxn modelId="{5D9976E3-A2D2-44E8-BD83-99000F51BDB3}" srcId="{89161ABB-D38B-4281-A4B9-DB48BE6D850E}" destId="{268D4B71-5D90-4079-BFB9-02C7CB73BFA5}" srcOrd="2" destOrd="0" parTransId="{B2248D67-32CF-4049-A399-FD079A8A22C2}" sibTransId="{01099F59-A569-4F16-9A8F-601A5C041E89}"/>
    <dgm:cxn modelId="{6C611830-23CD-46F3-BCC4-0BAEBF45CA61}" srcId="{89161ABB-D38B-4281-A4B9-DB48BE6D850E}" destId="{4F5C171F-8E1F-466B-9285-6DAEBB2BAEE8}" srcOrd="0" destOrd="0" parTransId="{9C6E1E47-FF69-49A6-AFD5-4B63D4DEFC3D}" sibTransId="{FA09772E-D344-42B3-883D-0FB25AAB006F}"/>
    <dgm:cxn modelId="{A05047BF-998B-4E96-996D-B39D381BCE03}" type="presOf" srcId="{268D4B71-5D90-4079-BFB9-02C7CB73BFA5}" destId="{E8DF124F-5780-4330-BFCB-9CB3D81BCDBF}" srcOrd="0" destOrd="0" presId="urn:microsoft.com/office/officeart/2005/8/layout/vList3"/>
    <dgm:cxn modelId="{91B50D0A-7712-4DDC-9712-1A2FFD6527B5}" type="presParOf" srcId="{5F1B24EE-474E-498C-BCAF-D6BECF411E92}" destId="{10F9BC29-DAA4-47BA-962F-6A6F71F56B14}" srcOrd="0" destOrd="0" presId="urn:microsoft.com/office/officeart/2005/8/layout/vList3"/>
    <dgm:cxn modelId="{4F086082-6882-4B45-87D3-45D9E30680FF}" type="presParOf" srcId="{10F9BC29-DAA4-47BA-962F-6A6F71F56B14}" destId="{2F119D22-95CB-401C-A05B-974FE4726B68}" srcOrd="0" destOrd="0" presId="urn:microsoft.com/office/officeart/2005/8/layout/vList3"/>
    <dgm:cxn modelId="{D8ABB82D-F81E-41D9-8F23-C7ABFC363A42}" type="presParOf" srcId="{10F9BC29-DAA4-47BA-962F-6A6F71F56B14}" destId="{27EB5E4B-77B2-4783-B592-BE271CEE61CC}" srcOrd="1" destOrd="0" presId="urn:microsoft.com/office/officeart/2005/8/layout/vList3"/>
    <dgm:cxn modelId="{CE6C71BD-7E03-4102-96A1-E300E187238C}" type="presParOf" srcId="{5F1B24EE-474E-498C-BCAF-D6BECF411E92}" destId="{BC7EFC0E-E49B-47D0-AD80-98AD9069918D}" srcOrd="1" destOrd="0" presId="urn:microsoft.com/office/officeart/2005/8/layout/vList3"/>
    <dgm:cxn modelId="{76F1DF00-2478-42B8-ADBD-46FBAB6A701A}" type="presParOf" srcId="{5F1B24EE-474E-498C-BCAF-D6BECF411E92}" destId="{2232D909-143A-4C54-9CBB-D040D15141B7}" srcOrd="2" destOrd="0" presId="urn:microsoft.com/office/officeart/2005/8/layout/vList3"/>
    <dgm:cxn modelId="{3053FB22-2840-4DB3-A0D4-84198735A7B4}" type="presParOf" srcId="{2232D909-143A-4C54-9CBB-D040D15141B7}" destId="{14D0C987-74BB-4106-99D6-DDEB3BF5137B}" srcOrd="0" destOrd="0" presId="urn:microsoft.com/office/officeart/2005/8/layout/vList3"/>
    <dgm:cxn modelId="{0184A32E-74F2-4A8C-B55D-D611C366FE32}" type="presParOf" srcId="{2232D909-143A-4C54-9CBB-D040D15141B7}" destId="{596C82AB-5708-4306-88BF-7EB6B3BF34B6}" srcOrd="1" destOrd="0" presId="urn:microsoft.com/office/officeart/2005/8/layout/vList3"/>
    <dgm:cxn modelId="{2ADF00CD-B881-4121-ADE0-275F66E19487}" type="presParOf" srcId="{5F1B24EE-474E-498C-BCAF-D6BECF411E92}" destId="{919F7AC5-A33F-480A-9B3B-171DFEAD71FD}" srcOrd="3" destOrd="0" presId="urn:microsoft.com/office/officeart/2005/8/layout/vList3"/>
    <dgm:cxn modelId="{57BF25BA-943B-447E-A41B-47A38F9600E3}" type="presParOf" srcId="{5F1B24EE-474E-498C-BCAF-D6BECF411E92}" destId="{348CACD8-742E-45F6-912D-A9C956264237}" srcOrd="4" destOrd="0" presId="urn:microsoft.com/office/officeart/2005/8/layout/vList3"/>
    <dgm:cxn modelId="{DEDD1457-A039-465A-BB7A-E75E12A40AFD}" type="presParOf" srcId="{348CACD8-742E-45F6-912D-A9C956264237}" destId="{8715574B-6959-4284-9668-CA895F46E4C4}" srcOrd="0" destOrd="0" presId="urn:microsoft.com/office/officeart/2005/8/layout/vList3"/>
    <dgm:cxn modelId="{A06514D1-1237-4C2C-92EC-4CE5C2549D18}" type="presParOf" srcId="{348CACD8-742E-45F6-912D-A9C956264237}" destId="{E8DF124F-5780-4330-BFCB-9CB3D81BCD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476FA-73ED-4F0F-B78E-ABD5C8A370F5}" type="doc">
      <dgm:prSet loTypeId="urn:microsoft.com/office/officeart/2005/8/layout/vList3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E0B2EE7-1DF7-492B-B374-16D90AD371F4}">
      <dgm:prSet custT="1"/>
      <dgm:spPr/>
      <dgm:t>
        <a:bodyPr/>
        <a:lstStyle/>
        <a:p>
          <a:pPr rtl="0"/>
          <a:r>
            <a:rPr lang="ru-RU" sz="1800" b="1" dirty="0" smtClean="0"/>
            <a:t>Необходимая сумма для оплаты услуг и закупки товаров: 10 000 рублей</a:t>
          </a:r>
          <a:endParaRPr lang="ru-RU" sz="1800" dirty="0"/>
        </a:p>
      </dgm:t>
    </dgm:pt>
    <dgm:pt modelId="{5CDA1A87-416F-4025-B5C9-C729335429D7}" type="parTrans" cxnId="{8AEE55B8-DC16-471B-B688-891DE87B4632}">
      <dgm:prSet/>
      <dgm:spPr/>
      <dgm:t>
        <a:bodyPr/>
        <a:lstStyle/>
        <a:p>
          <a:endParaRPr lang="ru-RU"/>
        </a:p>
      </dgm:t>
    </dgm:pt>
    <dgm:pt modelId="{A096E624-2DC4-46CD-B874-913C71E12E4C}" type="sibTrans" cxnId="{8AEE55B8-DC16-471B-B688-891DE87B4632}">
      <dgm:prSet/>
      <dgm:spPr/>
      <dgm:t>
        <a:bodyPr/>
        <a:lstStyle/>
        <a:p>
          <a:endParaRPr lang="ru-RU"/>
        </a:p>
      </dgm:t>
    </dgm:pt>
    <dgm:pt modelId="{C8EA62DE-8E9E-41AD-A27A-599D04D860B0}">
      <dgm:prSet custT="1"/>
      <dgm:spPr/>
      <dgm:t>
        <a:bodyPr/>
        <a:lstStyle/>
        <a:p>
          <a:pPr rtl="0"/>
          <a:r>
            <a:rPr lang="ru-RU" sz="1800" b="1" dirty="0" smtClean="0"/>
            <a:t>Статьи о ходе проекта в местных СМИ, печатная реклама о проекте: </a:t>
          </a:r>
          <a:r>
            <a:rPr lang="ru-RU" sz="1800" b="1" dirty="0" err="1" smtClean="0"/>
            <a:t>флаеры</a:t>
          </a:r>
          <a:r>
            <a:rPr lang="ru-RU" sz="1800" b="1" dirty="0" smtClean="0"/>
            <a:t>, пресс-релизы о </a:t>
          </a:r>
          <a:r>
            <a:rPr lang="ru-RU" sz="1800" b="1" dirty="0" err="1" smtClean="0"/>
            <a:t>добровольчестве,видеоролики</a:t>
          </a:r>
          <a:endParaRPr lang="ru-RU" sz="1800" dirty="0"/>
        </a:p>
      </dgm:t>
    </dgm:pt>
    <dgm:pt modelId="{4543EE4B-F9E0-488B-8B14-634013AAA460}" type="parTrans" cxnId="{C9C3561D-5F8C-48A5-B250-8CCDD33F5D14}">
      <dgm:prSet/>
      <dgm:spPr/>
      <dgm:t>
        <a:bodyPr/>
        <a:lstStyle/>
        <a:p>
          <a:endParaRPr lang="ru-RU"/>
        </a:p>
      </dgm:t>
    </dgm:pt>
    <dgm:pt modelId="{27C71399-C644-4688-957E-D5CCDC6A9363}" type="sibTrans" cxnId="{C9C3561D-5F8C-48A5-B250-8CCDD33F5D14}">
      <dgm:prSet/>
      <dgm:spPr/>
      <dgm:t>
        <a:bodyPr/>
        <a:lstStyle/>
        <a:p>
          <a:endParaRPr lang="ru-RU"/>
        </a:p>
      </dgm:t>
    </dgm:pt>
    <dgm:pt modelId="{B709D8AE-84ED-4E96-871C-E8F3B699014B}">
      <dgm:prSet custT="1"/>
      <dgm:spPr/>
      <dgm:t>
        <a:bodyPr/>
        <a:lstStyle/>
        <a:p>
          <a:pPr rtl="0"/>
          <a:r>
            <a:rPr lang="ru-RU" sz="1800" b="1" dirty="0" smtClean="0"/>
            <a:t>Максимальное использование имеющейся материально-технической базы (МУ ДО ДДТ),наличие музыкальной аппаратуры и орг.техники. Видеосъёмка. Наличие видеороликов о добровольчестве.</a:t>
          </a:r>
          <a:endParaRPr lang="ru-RU" sz="1800" dirty="0"/>
        </a:p>
      </dgm:t>
    </dgm:pt>
    <dgm:pt modelId="{F67F97D4-CF7D-45CA-B4B1-9E323FB46F4A}" type="parTrans" cxnId="{0DBB5B96-B6C0-463F-A91A-F71458A4FBCB}">
      <dgm:prSet/>
      <dgm:spPr/>
      <dgm:t>
        <a:bodyPr/>
        <a:lstStyle/>
        <a:p>
          <a:endParaRPr lang="ru-RU"/>
        </a:p>
      </dgm:t>
    </dgm:pt>
    <dgm:pt modelId="{BDAD45CA-D2CF-4530-A5E7-A374B69035AD}" type="sibTrans" cxnId="{0DBB5B96-B6C0-463F-A91A-F71458A4FBCB}">
      <dgm:prSet/>
      <dgm:spPr/>
      <dgm:t>
        <a:bodyPr/>
        <a:lstStyle/>
        <a:p>
          <a:endParaRPr lang="ru-RU"/>
        </a:p>
      </dgm:t>
    </dgm:pt>
    <dgm:pt modelId="{57174511-5383-4F57-A521-0874F641CA00}" type="pres">
      <dgm:prSet presAssocID="{60A476FA-73ED-4F0F-B78E-ABD5C8A370F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FA23D-68B6-4B11-9F31-8D279865577E}" type="pres">
      <dgm:prSet presAssocID="{BE0B2EE7-1DF7-492B-B374-16D90AD371F4}" presName="composite" presStyleCnt="0"/>
      <dgm:spPr/>
    </dgm:pt>
    <dgm:pt modelId="{1D8EDD9B-90A7-4CBD-8495-DD78535FCFE9}" type="pres">
      <dgm:prSet presAssocID="{BE0B2EE7-1DF7-492B-B374-16D90AD37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9F461C-BDE8-4D6D-9B9E-76374CA152D5}" type="pres">
      <dgm:prSet presAssocID="{BE0B2EE7-1DF7-492B-B374-16D90AD371F4}" presName="txShp" presStyleLbl="node1" presStyleIdx="0" presStyleCnt="3" custScaleX="117209" custScaleY="112542" custLinFactNeighborX="3844" custLinFactNeighborY="-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FEA26-8834-4EE4-B555-4D01B18C6FA8}" type="pres">
      <dgm:prSet presAssocID="{A096E624-2DC4-46CD-B874-913C71E12E4C}" presName="spacing" presStyleCnt="0"/>
      <dgm:spPr/>
    </dgm:pt>
    <dgm:pt modelId="{9F1CF760-7C70-4A67-A3DD-19BC9C1128A1}" type="pres">
      <dgm:prSet presAssocID="{C8EA62DE-8E9E-41AD-A27A-599D04D860B0}" presName="composite" presStyleCnt="0"/>
      <dgm:spPr/>
    </dgm:pt>
    <dgm:pt modelId="{E945574B-5507-4795-B344-95D962C9AEEF}" type="pres">
      <dgm:prSet presAssocID="{C8EA62DE-8E9E-41AD-A27A-599D04D860B0}" presName="imgShp" presStyleLbl="fgImgPlace1" presStyleIdx="1" presStyleCnt="3" custLinFactNeighborX="-1761" custLinFactNeighborY="-103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8A2406-2A78-4862-82E4-90996D0C31A3}" type="pres">
      <dgm:prSet presAssocID="{C8EA62DE-8E9E-41AD-A27A-599D04D860B0}" presName="txShp" presStyleLbl="node1" presStyleIdx="1" presStyleCnt="3" custScaleX="113602" custScaleY="99311" custLinFactNeighborX="-41" custLinFactNeighborY="-11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781E-3042-463B-A9B6-B8B4E9F60E29}" type="pres">
      <dgm:prSet presAssocID="{27C71399-C644-4688-957E-D5CCDC6A9363}" presName="spacing" presStyleCnt="0"/>
      <dgm:spPr/>
    </dgm:pt>
    <dgm:pt modelId="{39C11FF7-1441-4C21-9B7A-FFF31DD98EE1}" type="pres">
      <dgm:prSet presAssocID="{B709D8AE-84ED-4E96-871C-E8F3B699014B}" presName="composite" presStyleCnt="0"/>
      <dgm:spPr/>
    </dgm:pt>
    <dgm:pt modelId="{7B84AFF5-30B2-43C6-AE65-389EEC4BB292}" type="pres">
      <dgm:prSet presAssocID="{B709D8AE-84ED-4E96-871C-E8F3B699014B}" presName="imgShp" presStyleLbl="fgImgPlace1" presStyleIdx="2" presStyleCnt="3" custLinFactNeighborX="-1402" custLinFactNeighborY="-193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47D2B7-34BB-4958-B118-6A43D8E53DFA}" type="pres">
      <dgm:prSet presAssocID="{B709D8AE-84ED-4E96-871C-E8F3B699014B}" presName="txShp" presStyleLbl="node1" presStyleIdx="2" presStyleCnt="3" custScaleX="113157" custScaleY="136586" custLinFactNeighborX="-873" custLinFactNeighborY="-1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AD63E1-CA84-429F-AB53-A01119B716F5}" type="presOf" srcId="{B709D8AE-84ED-4E96-871C-E8F3B699014B}" destId="{AB47D2B7-34BB-4958-B118-6A43D8E53DFA}" srcOrd="0" destOrd="0" presId="urn:microsoft.com/office/officeart/2005/8/layout/vList3"/>
    <dgm:cxn modelId="{8AEE55B8-DC16-471B-B688-891DE87B4632}" srcId="{60A476FA-73ED-4F0F-B78E-ABD5C8A370F5}" destId="{BE0B2EE7-1DF7-492B-B374-16D90AD371F4}" srcOrd="0" destOrd="0" parTransId="{5CDA1A87-416F-4025-B5C9-C729335429D7}" sibTransId="{A096E624-2DC4-46CD-B874-913C71E12E4C}"/>
    <dgm:cxn modelId="{2E343BE2-645E-4ACA-9E73-3CB20484923D}" type="presOf" srcId="{60A476FA-73ED-4F0F-B78E-ABD5C8A370F5}" destId="{57174511-5383-4F57-A521-0874F641CA00}" srcOrd="0" destOrd="0" presId="urn:microsoft.com/office/officeart/2005/8/layout/vList3"/>
    <dgm:cxn modelId="{4C35743E-190A-4AC5-8E96-E4D9AFBC028C}" type="presOf" srcId="{C8EA62DE-8E9E-41AD-A27A-599D04D860B0}" destId="{AD8A2406-2A78-4862-82E4-90996D0C31A3}" srcOrd="0" destOrd="0" presId="urn:microsoft.com/office/officeart/2005/8/layout/vList3"/>
    <dgm:cxn modelId="{0DBB5B96-B6C0-463F-A91A-F71458A4FBCB}" srcId="{60A476FA-73ED-4F0F-B78E-ABD5C8A370F5}" destId="{B709D8AE-84ED-4E96-871C-E8F3B699014B}" srcOrd="2" destOrd="0" parTransId="{F67F97D4-CF7D-45CA-B4B1-9E323FB46F4A}" sibTransId="{BDAD45CA-D2CF-4530-A5E7-A374B69035AD}"/>
    <dgm:cxn modelId="{C9C3561D-5F8C-48A5-B250-8CCDD33F5D14}" srcId="{60A476FA-73ED-4F0F-B78E-ABD5C8A370F5}" destId="{C8EA62DE-8E9E-41AD-A27A-599D04D860B0}" srcOrd="1" destOrd="0" parTransId="{4543EE4B-F9E0-488B-8B14-634013AAA460}" sibTransId="{27C71399-C644-4688-957E-D5CCDC6A9363}"/>
    <dgm:cxn modelId="{25EA33D8-5289-4296-BECA-161167ACA3B3}" type="presOf" srcId="{BE0B2EE7-1DF7-492B-B374-16D90AD371F4}" destId="{1C9F461C-BDE8-4D6D-9B9E-76374CA152D5}" srcOrd="0" destOrd="0" presId="urn:microsoft.com/office/officeart/2005/8/layout/vList3"/>
    <dgm:cxn modelId="{184F81CD-3484-4F0E-B199-E9D32F114D01}" type="presParOf" srcId="{57174511-5383-4F57-A521-0874F641CA00}" destId="{B28FA23D-68B6-4B11-9F31-8D279865577E}" srcOrd="0" destOrd="0" presId="urn:microsoft.com/office/officeart/2005/8/layout/vList3"/>
    <dgm:cxn modelId="{0EC592DF-1E17-439F-9F03-25362779A84E}" type="presParOf" srcId="{B28FA23D-68B6-4B11-9F31-8D279865577E}" destId="{1D8EDD9B-90A7-4CBD-8495-DD78535FCFE9}" srcOrd="0" destOrd="0" presId="urn:microsoft.com/office/officeart/2005/8/layout/vList3"/>
    <dgm:cxn modelId="{F08842C5-59F7-4185-B90C-81D115AB5886}" type="presParOf" srcId="{B28FA23D-68B6-4B11-9F31-8D279865577E}" destId="{1C9F461C-BDE8-4D6D-9B9E-76374CA152D5}" srcOrd="1" destOrd="0" presId="urn:microsoft.com/office/officeart/2005/8/layout/vList3"/>
    <dgm:cxn modelId="{A5C76369-C995-43A2-B639-2645D1F902C4}" type="presParOf" srcId="{57174511-5383-4F57-A521-0874F641CA00}" destId="{CE5FEA26-8834-4EE4-B555-4D01B18C6FA8}" srcOrd="1" destOrd="0" presId="urn:microsoft.com/office/officeart/2005/8/layout/vList3"/>
    <dgm:cxn modelId="{88F72312-78EF-428E-A290-CDC7DACB96FC}" type="presParOf" srcId="{57174511-5383-4F57-A521-0874F641CA00}" destId="{9F1CF760-7C70-4A67-A3DD-19BC9C1128A1}" srcOrd="2" destOrd="0" presId="urn:microsoft.com/office/officeart/2005/8/layout/vList3"/>
    <dgm:cxn modelId="{A237F3F1-7E62-4395-B134-919FD4759BEB}" type="presParOf" srcId="{9F1CF760-7C70-4A67-A3DD-19BC9C1128A1}" destId="{E945574B-5507-4795-B344-95D962C9AEEF}" srcOrd="0" destOrd="0" presId="urn:microsoft.com/office/officeart/2005/8/layout/vList3"/>
    <dgm:cxn modelId="{5EFE938F-B8FA-4CA7-987A-D60CC2DD5A91}" type="presParOf" srcId="{9F1CF760-7C70-4A67-A3DD-19BC9C1128A1}" destId="{AD8A2406-2A78-4862-82E4-90996D0C31A3}" srcOrd="1" destOrd="0" presId="urn:microsoft.com/office/officeart/2005/8/layout/vList3"/>
    <dgm:cxn modelId="{E2AD12C8-D330-4BE4-95F9-18F43D026817}" type="presParOf" srcId="{57174511-5383-4F57-A521-0874F641CA00}" destId="{2BCC781E-3042-463B-A9B6-B8B4E9F60E29}" srcOrd="3" destOrd="0" presId="urn:microsoft.com/office/officeart/2005/8/layout/vList3"/>
    <dgm:cxn modelId="{FAE3C4D7-ED6C-4C5D-B511-99C8EA1C65C9}" type="presParOf" srcId="{57174511-5383-4F57-A521-0874F641CA00}" destId="{39C11FF7-1441-4C21-9B7A-FFF31DD98EE1}" srcOrd="4" destOrd="0" presId="urn:microsoft.com/office/officeart/2005/8/layout/vList3"/>
    <dgm:cxn modelId="{3CEE83C9-822D-4EEE-A552-5DFA956C1C37}" type="presParOf" srcId="{39C11FF7-1441-4C21-9B7A-FFF31DD98EE1}" destId="{7B84AFF5-30B2-43C6-AE65-389EEC4BB292}" srcOrd="0" destOrd="0" presId="urn:microsoft.com/office/officeart/2005/8/layout/vList3"/>
    <dgm:cxn modelId="{02D3856F-6CEE-48E0-99CD-1104D4E68FB1}" type="presParOf" srcId="{39C11FF7-1441-4C21-9B7A-FFF31DD98EE1}" destId="{AB47D2B7-34BB-4958-B118-6A43D8E53D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5E4B-77B2-4783-B592-BE271CEE61CC}">
      <dsp:nvSpPr>
        <dsp:cNvPr id="0" name=""/>
        <dsp:cNvSpPr/>
      </dsp:nvSpPr>
      <dsp:spPr>
        <a:xfrm rot="10800000">
          <a:off x="1428138" y="33"/>
          <a:ext cx="4596990" cy="10809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6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ОРГАНИЗАЦИОННЫЙ </a:t>
          </a:r>
          <a:endParaRPr lang="ru-RU" sz="2400" kern="1200" dirty="0"/>
        </a:p>
      </dsp:txBody>
      <dsp:txXfrm rot="10800000">
        <a:off x="1698387" y="33"/>
        <a:ext cx="4326741" cy="1080997"/>
      </dsp:txXfrm>
    </dsp:sp>
    <dsp:sp modelId="{2F119D22-95CB-401C-A05B-974FE4726B68}">
      <dsp:nvSpPr>
        <dsp:cNvPr id="0" name=""/>
        <dsp:cNvSpPr/>
      </dsp:nvSpPr>
      <dsp:spPr>
        <a:xfrm>
          <a:off x="887639" y="33"/>
          <a:ext cx="1080997" cy="1080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C82AB-5708-4306-88BF-7EB6B3BF34B6}">
      <dsp:nvSpPr>
        <dsp:cNvPr id="0" name=""/>
        <dsp:cNvSpPr/>
      </dsp:nvSpPr>
      <dsp:spPr>
        <a:xfrm rot="10800000">
          <a:off x="1428138" y="1403717"/>
          <a:ext cx="4596990" cy="10809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6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ОБУЧЕНИЕ ДЕЙСТВИЕМ</a:t>
          </a:r>
          <a:endParaRPr lang="ru-RU" sz="2400" kern="1200" dirty="0"/>
        </a:p>
      </dsp:txBody>
      <dsp:txXfrm rot="10800000">
        <a:off x="1698387" y="1403717"/>
        <a:ext cx="4326741" cy="1080997"/>
      </dsp:txXfrm>
    </dsp:sp>
    <dsp:sp modelId="{14D0C987-74BB-4106-99D6-DDEB3BF5137B}">
      <dsp:nvSpPr>
        <dsp:cNvPr id="0" name=""/>
        <dsp:cNvSpPr/>
      </dsp:nvSpPr>
      <dsp:spPr>
        <a:xfrm>
          <a:off x="887639" y="1403717"/>
          <a:ext cx="1080997" cy="1080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DF124F-5780-4330-BFCB-9CB3D81BCDBF}">
      <dsp:nvSpPr>
        <dsp:cNvPr id="0" name=""/>
        <dsp:cNvSpPr/>
      </dsp:nvSpPr>
      <dsp:spPr>
        <a:xfrm rot="10800000">
          <a:off x="1428138" y="2807400"/>
          <a:ext cx="4596990" cy="10809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6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ГОРОДСКОЙ СЛЁТ ДОБРОВОЛЬЦЕВ</a:t>
          </a:r>
          <a:endParaRPr lang="ru-RU" sz="2400" kern="1200" dirty="0"/>
        </a:p>
      </dsp:txBody>
      <dsp:txXfrm rot="10800000">
        <a:off x="1698387" y="2807400"/>
        <a:ext cx="4326741" cy="1080997"/>
      </dsp:txXfrm>
    </dsp:sp>
    <dsp:sp modelId="{8715574B-6959-4284-9668-CA895F46E4C4}">
      <dsp:nvSpPr>
        <dsp:cNvPr id="0" name=""/>
        <dsp:cNvSpPr/>
      </dsp:nvSpPr>
      <dsp:spPr>
        <a:xfrm>
          <a:off x="887639" y="2807400"/>
          <a:ext cx="1080997" cy="1080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5E4B-77B2-4783-B592-BE271CEE61CC}">
      <dsp:nvSpPr>
        <dsp:cNvPr id="0" name=""/>
        <dsp:cNvSpPr/>
      </dsp:nvSpPr>
      <dsp:spPr>
        <a:xfrm rot="10800000">
          <a:off x="1428138" y="33"/>
          <a:ext cx="4596990" cy="10809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690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«Экологический десант»</a:t>
          </a:r>
          <a:endParaRPr lang="ru-RU" sz="3000" kern="1200" dirty="0"/>
        </a:p>
      </dsp:txBody>
      <dsp:txXfrm rot="10800000">
        <a:off x="1698387" y="33"/>
        <a:ext cx="4326741" cy="1080997"/>
      </dsp:txXfrm>
    </dsp:sp>
    <dsp:sp modelId="{2F119D22-95CB-401C-A05B-974FE4726B68}">
      <dsp:nvSpPr>
        <dsp:cNvPr id="0" name=""/>
        <dsp:cNvSpPr/>
      </dsp:nvSpPr>
      <dsp:spPr>
        <a:xfrm>
          <a:off x="887639" y="33"/>
          <a:ext cx="1080997" cy="1080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C82AB-5708-4306-88BF-7EB6B3BF34B6}">
      <dsp:nvSpPr>
        <dsp:cNvPr id="0" name=""/>
        <dsp:cNvSpPr/>
      </dsp:nvSpPr>
      <dsp:spPr>
        <a:xfrm rot="10800000">
          <a:off x="1428138" y="1403717"/>
          <a:ext cx="4596990" cy="10809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690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«Юный патриот»</a:t>
          </a:r>
          <a:endParaRPr lang="ru-RU" sz="3000" kern="1200" dirty="0"/>
        </a:p>
      </dsp:txBody>
      <dsp:txXfrm rot="10800000">
        <a:off x="1698387" y="1403717"/>
        <a:ext cx="4326741" cy="1080997"/>
      </dsp:txXfrm>
    </dsp:sp>
    <dsp:sp modelId="{14D0C987-74BB-4106-99D6-DDEB3BF5137B}">
      <dsp:nvSpPr>
        <dsp:cNvPr id="0" name=""/>
        <dsp:cNvSpPr/>
      </dsp:nvSpPr>
      <dsp:spPr>
        <a:xfrm>
          <a:off x="887639" y="1403717"/>
          <a:ext cx="1080997" cy="1080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DF124F-5780-4330-BFCB-9CB3D81BCDBF}">
      <dsp:nvSpPr>
        <dsp:cNvPr id="0" name=""/>
        <dsp:cNvSpPr/>
      </dsp:nvSpPr>
      <dsp:spPr>
        <a:xfrm rot="10800000">
          <a:off x="1428138" y="2807400"/>
          <a:ext cx="4596990" cy="108099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690" tIns="114300" rIns="21336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«Счастье детей- наша общая цель»</a:t>
          </a:r>
          <a:endParaRPr lang="ru-RU" sz="3000" kern="1200" dirty="0"/>
        </a:p>
      </dsp:txBody>
      <dsp:txXfrm rot="10800000">
        <a:off x="1698387" y="2807400"/>
        <a:ext cx="4326741" cy="1080997"/>
      </dsp:txXfrm>
    </dsp:sp>
    <dsp:sp modelId="{8715574B-6959-4284-9668-CA895F46E4C4}">
      <dsp:nvSpPr>
        <dsp:cNvPr id="0" name=""/>
        <dsp:cNvSpPr/>
      </dsp:nvSpPr>
      <dsp:spPr>
        <a:xfrm>
          <a:off x="887639" y="2807400"/>
          <a:ext cx="1080997" cy="1080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F461C-BDE8-4D6D-9B9E-76374CA152D5}">
      <dsp:nvSpPr>
        <dsp:cNvPr id="0" name=""/>
        <dsp:cNvSpPr/>
      </dsp:nvSpPr>
      <dsp:spPr>
        <a:xfrm rot="10800000">
          <a:off x="971618" y="0"/>
          <a:ext cx="5078998" cy="122835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0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Необходимая сумма для оплаты услуг и закупки товаров: 10 000 рублей</a:t>
          </a:r>
          <a:endParaRPr lang="ru-RU" sz="1800" kern="1200" dirty="0"/>
        </a:p>
      </dsp:txBody>
      <dsp:txXfrm rot="10800000">
        <a:off x="1278707" y="0"/>
        <a:ext cx="4771909" cy="1228357"/>
      </dsp:txXfrm>
    </dsp:sp>
    <dsp:sp modelId="{1D8EDD9B-90A7-4CBD-8495-DD78535FCFE9}">
      <dsp:nvSpPr>
        <dsp:cNvPr id="0" name=""/>
        <dsp:cNvSpPr/>
      </dsp:nvSpPr>
      <dsp:spPr>
        <a:xfrm>
          <a:off x="632170" y="69576"/>
          <a:ext cx="1091466" cy="1091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2406-2A78-4862-82E4-90996D0C31A3}">
      <dsp:nvSpPr>
        <dsp:cNvPr id="0" name=""/>
        <dsp:cNvSpPr/>
      </dsp:nvSpPr>
      <dsp:spPr>
        <a:xfrm rot="10800000">
          <a:off x="920496" y="1436334"/>
          <a:ext cx="4922696" cy="10839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0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Статьи о ходе проекта в местных СМИ, печатная реклама о проекте: </a:t>
          </a:r>
          <a:r>
            <a:rPr lang="ru-RU" sz="1800" b="1" kern="1200" dirty="0" err="1" smtClean="0"/>
            <a:t>флаеры</a:t>
          </a:r>
          <a:r>
            <a:rPr lang="ru-RU" sz="1800" b="1" kern="1200" dirty="0" smtClean="0"/>
            <a:t>, пресс-релизы о </a:t>
          </a:r>
          <a:r>
            <a:rPr lang="ru-RU" sz="1800" b="1" kern="1200" dirty="0" err="1" smtClean="0"/>
            <a:t>добровольчестве,видеоролики</a:t>
          </a:r>
          <a:endParaRPr lang="ru-RU" sz="1800" kern="1200" dirty="0"/>
        </a:p>
      </dsp:txBody>
      <dsp:txXfrm rot="10800000">
        <a:off x="1191482" y="1436334"/>
        <a:ext cx="4651710" cy="1083945"/>
      </dsp:txXfrm>
    </dsp:sp>
    <dsp:sp modelId="{E945574B-5507-4795-B344-95D962C9AEEF}">
      <dsp:nvSpPr>
        <dsp:cNvPr id="0" name=""/>
        <dsp:cNvSpPr/>
      </dsp:nvSpPr>
      <dsp:spPr>
        <a:xfrm>
          <a:off x="652025" y="1442135"/>
          <a:ext cx="1091466" cy="1091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7D2B7-34BB-4958-B118-6A43D8E53DFA}">
      <dsp:nvSpPr>
        <dsp:cNvPr id="0" name=""/>
        <dsp:cNvSpPr/>
      </dsp:nvSpPr>
      <dsp:spPr>
        <a:xfrm rot="10800000">
          <a:off x="898905" y="2835760"/>
          <a:ext cx="4903413" cy="149078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130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Максимальное использование имеющейся материально-технической базы (МУ ДО ДДТ),наличие музыкальной аппаратуры и орг.техники. Видеосъёмка. Наличие видеороликов о добровольчестве.</a:t>
          </a:r>
          <a:endParaRPr lang="ru-RU" sz="1800" kern="1200" dirty="0"/>
        </a:p>
      </dsp:txBody>
      <dsp:txXfrm rot="10800000">
        <a:off x="1271602" y="2835760"/>
        <a:ext cx="4530716" cy="1490789"/>
      </dsp:txXfrm>
    </dsp:sp>
    <dsp:sp modelId="{7B84AFF5-30B2-43C6-AE65-389EEC4BB292}">
      <dsp:nvSpPr>
        <dsp:cNvPr id="0" name=""/>
        <dsp:cNvSpPr/>
      </dsp:nvSpPr>
      <dsp:spPr>
        <a:xfrm>
          <a:off x="660764" y="2961552"/>
          <a:ext cx="1091466" cy="1091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«Школа добровольцев» г.Ржева представляет: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F:\буклет\poster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13576" cy="470854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2087620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617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Городской слёт добровольцев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072" y="1916832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Концертная программа «Греет не только солнце»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2494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«Мастерская добрых услуг»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50912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Подведение итогов.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Награждение самых активных участников.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251520" y="1844824"/>
            <a:ext cx="576064" cy="5760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79512" y="2996952"/>
            <a:ext cx="576064" cy="5760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79512" y="4581128"/>
            <a:ext cx="576064" cy="5760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540552" cy="142617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Социальная эффективность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072" y="1916832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Подъём уровня проектной культуры добровольческих объединений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85293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Добровольческие объединения, участники проекта, получат новый импульс к развитию добровольческого движения в городе.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251520" y="1844824"/>
            <a:ext cx="576064" cy="5760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79512" y="2996952"/>
            <a:ext cx="576064" cy="5760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5576" y="436510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постоянного состава группы организаторов волонтерского направления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6612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и поддержка в актуальном состоянии электронного банка вакансий для волонтеров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79512" y="4437112"/>
            <a:ext cx="576064" cy="5760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0" y="5661248"/>
            <a:ext cx="576064" cy="576064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19256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Ресурсы  проекта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844824"/>
          <a:ext cx="65162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29600" cy="6408712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5382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«Добровольчество может быть захватывающим, приятным опытом. Это действительно приятно служить делу, идеалам, проводить какую-либо работу с людьми, решать проблемы» -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Гарриет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Нэйлор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  <p:pic>
        <p:nvPicPr>
          <p:cNvPr id="6" name="Рисунок 5" descr="IMG_8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68960"/>
            <a:ext cx="3096344" cy="2064229"/>
          </a:xfrm>
          <a:prstGeom prst="rect">
            <a:avLst/>
          </a:prstGeom>
        </p:spPr>
      </p:pic>
      <p:pic>
        <p:nvPicPr>
          <p:cNvPr id="7" name="Рисунок 6" descr="IMG_8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581128"/>
            <a:ext cx="2983260" cy="1988840"/>
          </a:xfrm>
          <a:prstGeom prst="rect">
            <a:avLst/>
          </a:prstGeom>
        </p:spPr>
      </p:pic>
      <p:pic>
        <p:nvPicPr>
          <p:cNvPr id="12" name="Рисунок 11" descr="lbkGzLhHgiE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60648"/>
            <a:ext cx="2215870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219256" cy="4824536"/>
          </a:xfrm>
        </p:spPr>
      </p:pic>
      <p:pic>
        <p:nvPicPr>
          <p:cNvPr id="6" name="Рисунок 5" descr="poster_Y_b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136889" cy="1147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1328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Aparajita" pitchFamily="34" charset="0"/>
              </a:rPr>
              <a:t>Всё ещё не знаешь?!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cs typeface="Aparajita" pitchFamily="34" charset="0"/>
              </a:rPr>
              <a:t>Вступай в «школу добровольцев»!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cs typeface="Aparajit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013176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#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ШколаДобровольцев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#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славимРжев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#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творидобро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628800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100" name="Picture 4" descr="F:\буклет\poster_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772815"/>
            <a:ext cx="8618103" cy="46805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80528" y="332656"/>
            <a:ext cx="95405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«Тот, кто ничего не делает для других –ничего не делает для себя» Гете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19256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34888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Создать условия для появления новых и развития существующих добровольческих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молодёжных движений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219256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проекта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88841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интегративной образовательной площадки для обучения лидеров и активистов волонтерского движения города;</a:t>
            </a:r>
          </a:p>
          <a:p>
            <a:pPr lvl="0">
              <a:buFont typeface="Arial" pitchFamily="34" charset="0"/>
              <a:buChar char="•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привлечение внимания  учащихся образовательных школ к развитию добровольческой деятельности в их учреждениях;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   повышение мотивации молодежи к участию в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добровольческой деятельности; </a:t>
            </a: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получение навыков, самореализация и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самоорганизация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молодежи для решения социальных задач;</a:t>
            </a:r>
          </a:p>
          <a:p>
            <a:pPr>
              <a:buFont typeface="Arial" pitchFamily="34" charset="0"/>
              <a:buChar char="•"/>
            </a:pP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волонтерской деятельности молодежи;</a:t>
            </a: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сбор данных по вовлечению молодежи города в </a:t>
            </a:r>
          </a:p>
          <a:p>
            <a:pPr lvl="0"/>
            <a:r>
              <a:rPr lang="ru-RU" sz="1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волонтерскую деятельность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  <a:p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Целевая группа: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учащиеся 7-11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общеобразовательных школ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F:\буклет\postн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82296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19256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реализации проекта: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-396552" y="2204864"/>
          <a:ext cx="69127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19256" cy="4608512"/>
          </a:xfrm>
        </p:spPr>
      </p:pic>
      <p:pic>
        <p:nvPicPr>
          <p:cNvPr id="11" name="Рисунок 10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69313"/>
            <a:ext cx="4536504" cy="301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Организационный этап: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9168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Уроки добровольчества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V_A2mjOpx2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7966" y="3068960"/>
            <a:ext cx="486243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19256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Направления деятельности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-396552" y="2204864"/>
          <a:ext cx="69127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19256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Никто, кроме нас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13285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акциях «никто, кроме нас» может участвовать  молодёжь в возрасте 14-18 лет как индивидуально, так и в составе молодёжных объединений, школьных коллективов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IMG_8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84984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709</TotalTime>
  <Words>288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Aparajita</vt:lpstr>
      <vt:lpstr>Arial</vt:lpstr>
      <vt:lpstr>Arial Black</vt:lpstr>
      <vt:lpstr>Calibri</vt:lpstr>
      <vt:lpstr>Century</vt:lpstr>
      <vt:lpstr>Тема Office</vt:lpstr>
      <vt:lpstr>«Школа добровольцев» г.Ржева представляет:</vt:lpstr>
      <vt:lpstr>Презентация PowerPoint</vt:lpstr>
      <vt:lpstr>Цель проекта</vt:lpstr>
      <vt:lpstr>ЗАДАЧИ проекта</vt:lpstr>
      <vt:lpstr>Целевая группа:  учащиеся 7-11 кл. общеобразовательных школ </vt:lpstr>
      <vt:lpstr>Этапы реализации проекта:</vt:lpstr>
      <vt:lpstr>Организационный этап:</vt:lpstr>
      <vt:lpstr>Направления деятельности</vt:lpstr>
      <vt:lpstr>Никто, кроме нас</vt:lpstr>
      <vt:lpstr>Городской слёт добровольцев</vt:lpstr>
      <vt:lpstr>Социальная эффективность</vt:lpstr>
      <vt:lpstr>Ресурсы 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67</cp:revision>
  <dcterms:created xsi:type="dcterms:W3CDTF">2017-06-22T17:14:53Z</dcterms:created>
  <dcterms:modified xsi:type="dcterms:W3CDTF">2019-11-08T13:07:22Z</dcterms:modified>
</cp:coreProperties>
</file>