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2" r:id="rId6"/>
    <p:sldId id="261" r:id="rId7"/>
    <p:sldId id="267" r:id="rId8"/>
    <p:sldId id="264" r:id="rId9"/>
    <p:sldId id="269" r:id="rId10"/>
    <p:sldId id="266" r:id="rId11"/>
    <p:sldId id="271" r:id="rId12"/>
    <p:sldId id="268" r:id="rId13"/>
    <p:sldId id="272" r:id="rId14"/>
    <p:sldId id="270" r:id="rId15"/>
    <p:sldId id="265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 varScale="1">
        <p:scale>
          <a:sx n="69" d="100"/>
          <a:sy n="69" d="100"/>
        </p:scale>
        <p:origin x="131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9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30152" y="2911171"/>
            <a:ext cx="548369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Script" panose="020B0504020000000003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Викторина для школьников</a:t>
            </a:r>
            <a:endParaRPr lang="ru-RU" sz="44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egoe Script" panose="020B05040200000000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86696" y="1263225"/>
            <a:ext cx="755527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222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«Вокруг спорта»</a:t>
            </a:r>
            <a:endParaRPr lang="ru-RU" sz="6600" b="1" cap="none" spc="0" dirty="0">
              <a:ln w="22225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92036" y="4897671"/>
            <a:ext cx="4516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Составил: Юшков Д.П</a:t>
            </a:r>
          </a:p>
          <a:p>
            <a:r>
              <a:rPr lang="ru-RU" sz="2400" b="1" dirty="0" smtClean="0"/>
              <a:t>                    учитель физкультуры</a:t>
            </a:r>
          </a:p>
          <a:p>
            <a:r>
              <a:rPr lang="ru-RU" sz="2400" b="1" dirty="0" smtClean="0"/>
              <a:t>                    1 </a:t>
            </a:r>
            <a:r>
              <a:rPr lang="ru-RU" sz="2400" b="1" dirty="0" err="1" smtClean="0"/>
              <a:t>кв.категория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485130" y="119607"/>
            <a:ext cx="54836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Script" panose="020B0504020000000003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Вопрос 9.</a:t>
            </a:r>
            <a:endParaRPr lang="ru-RU" sz="54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egoe Script" panose="020B05040200000000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65840" y="1544072"/>
            <a:ext cx="38621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Павел Кочетков</a:t>
            </a:r>
            <a:r>
              <a:rPr lang="ru-RU" sz="2400" dirty="0"/>
              <a:t> </a:t>
            </a:r>
            <a:endParaRPr lang="ru-RU" sz="2400" dirty="0" smtClean="0"/>
          </a:p>
          <a:p>
            <a:pPr algn="ctr"/>
            <a:r>
              <a:rPr lang="ru-RU" sz="2400" dirty="0" smtClean="0"/>
              <a:t>уроженец </a:t>
            </a:r>
            <a:r>
              <a:rPr lang="ru-RU" sz="2400" dirty="0"/>
              <a:t>Каменска-Уральского. </a:t>
            </a:r>
            <a:r>
              <a:rPr lang="ru-RU" sz="2400" dirty="0" smtClean="0"/>
              <a:t>Универсальный </a:t>
            </a:r>
            <a:r>
              <a:rPr lang="ru-RU" sz="2400" dirty="0"/>
              <a:t>велогонщик. На </a:t>
            </a:r>
            <a:r>
              <a:rPr lang="ru-RU" sz="2400" dirty="0" smtClean="0"/>
              <a:t>Олимпиаде в 2018 году </a:t>
            </a:r>
            <a:r>
              <a:rPr lang="ru-RU" sz="2400" dirty="0"/>
              <a:t>выступит в шоссейных гонках.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72145" y="4686958"/>
            <a:ext cx="665018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dirty="0" smtClean="0"/>
              <a:t>Является ли этот спортсмен членом  Российской Сборной?</a:t>
            </a:r>
            <a:endParaRPr lang="ru-RU" sz="3400" b="1" dirty="0"/>
          </a:p>
        </p:txBody>
      </p:sp>
      <p:pic>
        <p:nvPicPr>
          <p:cNvPr id="8" name="Рисунок 7" descr="http://ngzt.ru/userfiles/images/image-07-2016/kochetkov_(1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237" y="1042937"/>
            <a:ext cx="3255820" cy="34320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9317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319" y="640980"/>
            <a:ext cx="54836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Script" panose="020B0504020000000003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Вопрос 10.</a:t>
            </a:r>
            <a:endParaRPr lang="ru-RU" sz="54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egoe Script" panose="020B05040200000000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03475" y="1692672"/>
            <a:ext cx="744052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/>
              <a:t>Как называется сооружение для проведения спортивных соревнований?</a:t>
            </a:r>
          </a:p>
        </p:txBody>
      </p:sp>
    </p:spTree>
    <p:extLst>
      <p:ext uri="{BB962C8B-B14F-4D97-AF65-F5344CB8AC3E}">
        <p14:creationId xmlns:p14="http://schemas.microsoft.com/office/powerpoint/2010/main" val="4062526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485130" y="119607"/>
            <a:ext cx="54836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Script" panose="020B0504020000000003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Вопрос 11.</a:t>
            </a:r>
            <a:endParaRPr lang="ru-RU" sz="54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egoe Script" panose="020B05040200000000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43886" y="1895451"/>
            <a:ext cx="44024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Юлия </a:t>
            </a:r>
            <a:r>
              <a:rPr lang="ru-RU" sz="2400" b="1" dirty="0" err="1" smtClean="0"/>
              <a:t>Лескина</a:t>
            </a:r>
            <a:endParaRPr lang="ru-RU" sz="2400" dirty="0" smtClean="0"/>
          </a:p>
          <a:p>
            <a:pPr algn="ctr"/>
            <a:r>
              <a:rPr lang="ru-RU" sz="2400" dirty="0" smtClean="0"/>
              <a:t>Уроженка г. Екатеринбурга. бронзовый призер </a:t>
            </a:r>
            <a:r>
              <a:rPr lang="ru-RU" sz="2400" dirty="0"/>
              <a:t>чемпионата </a:t>
            </a:r>
            <a:r>
              <a:rPr lang="ru-RU" sz="2400" dirty="0" smtClean="0"/>
              <a:t>мира, играет и защищает </a:t>
            </a:r>
            <a:r>
              <a:rPr lang="ru-RU" sz="2400" dirty="0"/>
              <a:t>ворота</a:t>
            </a:r>
            <a:r>
              <a:rPr lang="ru-RU" sz="2400" dirty="0" smtClean="0"/>
              <a:t> </a:t>
            </a:r>
            <a:r>
              <a:rPr lang="ru-RU" sz="2400" dirty="0"/>
              <a:t>в сборной России. </a:t>
            </a:r>
          </a:p>
        </p:txBody>
      </p:sp>
      <p:pic>
        <p:nvPicPr>
          <p:cNvPr id="9" name="Рисунок 8" descr="LeskinaYuS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947" y="998462"/>
            <a:ext cx="2458381" cy="361278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2202873" y="4976153"/>
            <a:ext cx="665018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dirty="0" smtClean="0"/>
              <a:t>Каким видом спорта занимается эта спортсменка?</a:t>
            </a:r>
            <a:endParaRPr lang="ru-RU" sz="3400" b="1" dirty="0"/>
          </a:p>
        </p:txBody>
      </p:sp>
    </p:spTree>
    <p:extLst>
      <p:ext uri="{BB962C8B-B14F-4D97-AF65-F5344CB8AC3E}">
        <p14:creationId xmlns:p14="http://schemas.microsoft.com/office/powerpoint/2010/main" val="3758430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319" y="640980"/>
            <a:ext cx="54836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Script" panose="020B0504020000000003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Вопрос 12.</a:t>
            </a:r>
            <a:endParaRPr lang="ru-RU" sz="54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egoe Script" panose="020B05040200000000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98073" y="1734235"/>
            <a:ext cx="710738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/>
              <a:t>Как называют спортсмена, одержавшего победу в соревнованиях?</a:t>
            </a:r>
          </a:p>
        </p:txBody>
      </p:sp>
    </p:spTree>
    <p:extLst>
      <p:ext uri="{BB962C8B-B14F-4D97-AF65-F5344CB8AC3E}">
        <p14:creationId xmlns:p14="http://schemas.microsoft.com/office/powerpoint/2010/main" val="2771149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485130" y="119607"/>
            <a:ext cx="54836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Script" panose="020B0504020000000003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Вопрос 13.</a:t>
            </a:r>
            <a:endParaRPr lang="ru-RU" sz="54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egoe Script" panose="020B05040200000000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4728" y="1895451"/>
            <a:ext cx="46412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Юлия </a:t>
            </a:r>
            <a:r>
              <a:rPr lang="ru-RU" sz="2400" b="1" dirty="0" err="1"/>
              <a:t>Пидлужная</a:t>
            </a:r>
            <a:r>
              <a:rPr lang="ru-RU" sz="2400" dirty="0"/>
              <a:t> </a:t>
            </a:r>
            <a:endParaRPr lang="ru-RU" sz="2400" dirty="0" smtClean="0"/>
          </a:p>
          <a:p>
            <a:pPr algn="ctr"/>
            <a:r>
              <a:rPr lang="ru-RU" sz="2400" dirty="0" smtClean="0"/>
              <a:t>Вид </a:t>
            </a:r>
            <a:r>
              <a:rPr lang="ru-RU" sz="2400" dirty="0"/>
              <a:t>спорта: легкая атлетика Мастер спорта международного </a:t>
            </a:r>
            <a:r>
              <a:rPr lang="ru-RU" sz="2400" dirty="0" smtClean="0"/>
              <a:t>класса, </a:t>
            </a:r>
          </a:p>
          <a:p>
            <a:pPr algn="ctr"/>
            <a:r>
              <a:rPr lang="ru-RU" sz="2400" dirty="0" smtClean="0"/>
              <a:t>уроженка </a:t>
            </a:r>
            <a:r>
              <a:rPr lang="ru-RU" sz="2400" dirty="0" err="1" smtClean="0"/>
              <a:t>г.Екатеринбурга</a:t>
            </a:r>
            <a:r>
              <a:rPr lang="ru-RU" sz="2400" dirty="0" smtClean="0"/>
              <a:t>.</a:t>
            </a:r>
          </a:p>
          <a:p>
            <a:pPr algn="ctr"/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02873" y="4976153"/>
            <a:ext cx="665018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dirty="0" smtClean="0"/>
              <a:t>На чем специализируется эта спортсменка?</a:t>
            </a:r>
            <a:endParaRPr lang="ru-RU" sz="3400" b="1" dirty="0"/>
          </a:p>
        </p:txBody>
      </p:sp>
      <p:pic>
        <p:nvPicPr>
          <p:cNvPr id="8" name="Рисунок 7" descr="http://ngzt.ru/userfiles/images/image-07-2016/pidluzhnay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973599"/>
            <a:ext cx="2757056" cy="40025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9730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319" y="640980"/>
            <a:ext cx="54836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Script" panose="020B0504020000000003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Вопрос 14.</a:t>
            </a:r>
            <a:endParaRPr lang="ru-RU" sz="54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egoe Script" panose="020B05040200000000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8031" y="2205290"/>
            <a:ext cx="623251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ea typeface="Calibri" panose="020F0502020204030204" pitchFamily="34" charset="0"/>
              </a:rPr>
              <a:t>Какие три слова составляют девиз Олимпиады? 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719851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485130" y="119607"/>
            <a:ext cx="54836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Script" panose="020B0504020000000003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Ответы</a:t>
            </a:r>
            <a:endParaRPr lang="ru-RU" sz="54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egoe Script" panose="020B05040200000000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92459"/>
              </p:ext>
            </p:extLst>
          </p:nvPr>
        </p:nvGraphicFramePr>
        <p:xfrm>
          <a:off x="2757056" y="899308"/>
          <a:ext cx="5929744" cy="5562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32042">
                  <a:extLst>
                    <a:ext uri="{9D8B030D-6E8A-4147-A177-3AD203B41FA5}">
                      <a16:colId xmlns:a16="http://schemas.microsoft.com/office/drawing/2014/main" val="840626061"/>
                    </a:ext>
                  </a:extLst>
                </a:gridCol>
                <a:gridCol w="3397702">
                  <a:extLst>
                    <a:ext uri="{9D8B030D-6E8A-4147-A177-3AD203B41FA5}">
                      <a16:colId xmlns:a16="http://schemas.microsoft.com/office/drawing/2014/main" val="1932601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 вопроса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Ответ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133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Старт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884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Юниор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939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Антон Шипулин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3130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Рекорд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168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Плаванье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1006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Тренер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0526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Юлия </a:t>
                      </a:r>
                      <a:r>
                        <a:rPr lang="ru-RU" dirty="0" err="1" smtClean="0"/>
                        <a:t>Липницкая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062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Атлет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14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059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Стадион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5550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Хоккей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633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Чемпион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5732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Прыжки в длину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242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Быстрее, выше, сильнее.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81787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0227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07127" y="2049103"/>
            <a:ext cx="7534842" cy="2759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90500" algn="ctr">
              <a:lnSpc>
                <a:spcPct val="107000"/>
              </a:lnSpc>
              <a:spcAft>
                <a:spcPts val="0"/>
              </a:spcAft>
            </a:pPr>
            <a:r>
              <a:rPr lang="ru-RU" sz="5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Определенное </a:t>
            </a:r>
            <a:r>
              <a:rPr lang="ru-RU" sz="5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место, с которого начинается соревнование, — это ...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61425" y="559922"/>
            <a:ext cx="54836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Script" panose="020B0504020000000003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Вопрос 1.</a:t>
            </a:r>
            <a:endParaRPr lang="ru-RU" sz="54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egoe Script" panose="020B05040200000000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84591" y="851576"/>
            <a:ext cx="54836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Script" panose="020B0504020000000003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Вопрос 2.</a:t>
            </a:r>
            <a:endParaRPr lang="ru-RU" sz="54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egoe Script" panose="020B05040200000000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31184" y="2310617"/>
            <a:ext cx="7190508" cy="27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называют молодых спортсменов? </a:t>
            </a:r>
            <a:endParaRPr lang="ru-RU" sz="4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780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89134" y="171995"/>
            <a:ext cx="54836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Script" panose="020B0504020000000003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Вопрос 3.</a:t>
            </a:r>
            <a:endParaRPr lang="ru-RU" sz="54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egoe Script" panose="020B05040200000000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 descr="http://www.e1.ru/news/images/327/479/327479/300x239_anton_shipulin__nakanune_ru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546" y="997088"/>
            <a:ext cx="4020819" cy="304323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614053" y="4239491"/>
            <a:ext cx="763385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/>
              <a:t>Как зовут </a:t>
            </a:r>
          </a:p>
          <a:p>
            <a:pPr algn="ctr"/>
            <a:r>
              <a:rPr lang="ru-RU" sz="3400" b="1" dirty="0" smtClean="0"/>
              <a:t>олимпийского чемпиона в биатлоне. </a:t>
            </a:r>
          </a:p>
          <a:p>
            <a:pPr algn="ctr"/>
            <a:r>
              <a:rPr lang="ru-RU" sz="3400" b="1" dirty="0" smtClean="0"/>
              <a:t>Уроженец  г. Екатеринбурга</a:t>
            </a:r>
            <a:endParaRPr lang="ru-RU" sz="3400" b="1" dirty="0"/>
          </a:p>
        </p:txBody>
      </p:sp>
    </p:spTree>
    <p:extLst>
      <p:ext uri="{BB962C8B-B14F-4D97-AF65-F5344CB8AC3E}">
        <p14:creationId xmlns:p14="http://schemas.microsoft.com/office/powerpoint/2010/main" val="2724215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84591" y="851576"/>
            <a:ext cx="54836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Script" panose="020B0504020000000003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Вопрос 4.</a:t>
            </a:r>
            <a:endParaRPr lang="ru-RU" sz="54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egoe Script" panose="020B05040200000000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79964" y="1896024"/>
            <a:ext cx="5915891" cy="3605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стремятся установить спортсмены на соревнованиях? </a:t>
            </a:r>
            <a:endParaRPr lang="ru-RU" sz="5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546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471275" y="239213"/>
            <a:ext cx="54836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Script" panose="020B0504020000000003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Вопрос 5.</a:t>
            </a:r>
            <a:endParaRPr lang="ru-RU" sz="54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egoe Script" panose="020B05040200000000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Рисунок 7" descr="нет фотографи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739" y="1162543"/>
            <a:ext cx="2125851" cy="31600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691985" y="1814945"/>
            <a:ext cx="46793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Дарья Устинова</a:t>
            </a:r>
          </a:p>
          <a:p>
            <a:pPr algn="ctr"/>
            <a:r>
              <a:rPr lang="ru-RU" sz="2400" dirty="0" smtClean="0"/>
              <a:t>Многократная </a:t>
            </a:r>
            <a:r>
              <a:rPr lang="ru-RU" sz="2400" dirty="0"/>
              <a:t>рекордсменка мира среди </a:t>
            </a:r>
            <a:r>
              <a:rPr lang="ru-RU" sz="2400" dirty="0" smtClean="0"/>
              <a:t>юниоров,  </a:t>
            </a:r>
            <a:r>
              <a:rPr lang="ru-RU" sz="2400" dirty="0"/>
              <a:t>м</a:t>
            </a:r>
            <a:r>
              <a:rPr lang="ru-RU" sz="2400" dirty="0" smtClean="0"/>
              <a:t>астер </a:t>
            </a:r>
            <a:r>
              <a:rPr lang="ru-RU" sz="2400" dirty="0"/>
              <a:t>спорта международного </a:t>
            </a:r>
            <a:r>
              <a:rPr lang="ru-RU" sz="2400" dirty="0" smtClean="0"/>
              <a:t>класса, уроженка г. Каменска-Уральского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02873" y="4976153"/>
            <a:ext cx="665018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dirty="0" smtClean="0"/>
              <a:t>Каким видом спорта занимается эта спортсменка?</a:t>
            </a:r>
            <a:endParaRPr lang="ru-RU" sz="3400" b="1" dirty="0"/>
          </a:p>
        </p:txBody>
      </p:sp>
    </p:spTree>
    <p:extLst>
      <p:ext uri="{BB962C8B-B14F-4D97-AF65-F5344CB8AC3E}">
        <p14:creationId xmlns:p14="http://schemas.microsoft.com/office/powerpoint/2010/main" val="3444776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56882" y="507169"/>
            <a:ext cx="54836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Script" panose="020B0504020000000003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Вопрос 6.</a:t>
            </a:r>
            <a:endParaRPr lang="ru-RU" sz="54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egoe Script" panose="020B05040200000000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92417" y="1430499"/>
            <a:ext cx="6717424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500" b="1" dirty="0">
                <a:ea typeface="Times New Roman" panose="02020603050405020304" pitchFamily="18" charset="0"/>
              </a:rPr>
              <a:t>Преподаватель физической культуры, специалист в </a:t>
            </a:r>
            <a:r>
              <a:rPr lang="ru-RU" sz="4500" b="1" dirty="0" smtClean="0">
                <a:ea typeface="Times New Roman" panose="02020603050405020304" pitchFamily="18" charset="0"/>
              </a:rPr>
              <a:t>определенном </a:t>
            </a:r>
            <a:r>
              <a:rPr lang="ru-RU" sz="4500" b="1" dirty="0">
                <a:ea typeface="Times New Roman" panose="02020603050405020304" pitchFamily="18" charset="0"/>
              </a:rPr>
              <a:t>виде </a:t>
            </a:r>
            <a:r>
              <a:rPr lang="ru-RU" sz="4500" b="1" dirty="0" smtClean="0">
                <a:ea typeface="Times New Roman" panose="02020603050405020304" pitchFamily="18" charset="0"/>
              </a:rPr>
              <a:t>спорта, </a:t>
            </a:r>
            <a:r>
              <a:rPr lang="ru-RU" sz="4500" b="1" dirty="0" smtClean="0"/>
              <a:t>руководящий тренировкой спортсменов</a:t>
            </a:r>
            <a:r>
              <a:rPr lang="ru-RU" sz="4500" b="1" dirty="0"/>
              <a:t> </a:t>
            </a:r>
            <a:r>
              <a:rPr lang="ru-RU" sz="4500" b="1" dirty="0" smtClean="0">
                <a:ea typeface="Times New Roman" panose="02020603050405020304" pitchFamily="18" charset="0"/>
              </a:rPr>
              <a:t>— </a:t>
            </a:r>
            <a:r>
              <a:rPr lang="ru-RU" sz="4500" b="1" dirty="0">
                <a:ea typeface="Times New Roman" panose="02020603050405020304" pitchFamily="18" charset="0"/>
              </a:rPr>
              <a:t>это ... </a:t>
            </a:r>
            <a:endParaRPr lang="ru-RU" sz="4500" b="1" dirty="0"/>
          </a:p>
        </p:txBody>
      </p:sp>
    </p:spTree>
    <p:extLst>
      <p:ext uri="{BB962C8B-B14F-4D97-AF65-F5344CB8AC3E}">
        <p14:creationId xmlns:p14="http://schemas.microsoft.com/office/powerpoint/2010/main" val="3018595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485130" y="119607"/>
            <a:ext cx="54836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Script" panose="020B0504020000000003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Вопрос 7.</a:t>
            </a:r>
            <a:endParaRPr lang="ru-RU" sz="54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egoe Script" panose="020B05040200000000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09309" y="1898073"/>
            <a:ext cx="34774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Уральская фигуристка. Уже </a:t>
            </a:r>
            <a:r>
              <a:rPr lang="ru-RU" sz="2400" dirty="0"/>
              <a:t>к 2010 </a:t>
            </a:r>
            <a:r>
              <a:rPr lang="ru-RU" sz="2400" dirty="0" smtClean="0"/>
              <a:t>году, в свои 15 лет </a:t>
            </a:r>
            <a:r>
              <a:rPr lang="ru-RU" sz="2400" dirty="0"/>
              <a:t>она была известна на российском уровне.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02873" y="4976153"/>
            <a:ext cx="6650183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dirty="0" smtClean="0"/>
              <a:t>Как зовут самую юную участницу Российской  сборной на олимпиаде в Сочи. </a:t>
            </a:r>
            <a:endParaRPr lang="ru-RU" sz="3400" b="1" dirty="0"/>
          </a:p>
        </p:txBody>
      </p:sp>
      <p:pic>
        <p:nvPicPr>
          <p:cNvPr id="12" name="Рисунок 11" descr="Юлия Липницкая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9" r="38418"/>
          <a:stretch/>
        </p:blipFill>
        <p:spPr bwMode="auto">
          <a:xfrm>
            <a:off x="2202873" y="1162544"/>
            <a:ext cx="2784763" cy="35362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11423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56882" y="507169"/>
            <a:ext cx="54836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Script" panose="020B0504020000000003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Вопрос 8.</a:t>
            </a:r>
            <a:endParaRPr lang="ru-RU" sz="54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egoe Script" panose="020B05040200000000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92417" y="1430499"/>
            <a:ext cx="671742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/>
              <a:t>Какое </a:t>
            </a:r>
            <a:r>
              <a:rPr lang="ru-RU" sz="5400" b="1" dirty="0"/>
              <a:t>слово в переводе с греческого означает «борец, человек крепкого сложения»? </a:t>
            </a:r>
          </a:p>
        </p:txBody>
      </p:sp>
    </p:spTree>
    <p:extLst>
      <p:ext uri="{BB962C8B-B14F-4D97-AF65-F5344CB8AC3E}">
        <p14:creationId xmlns:p14="http://schemas.microsoft.com/office/powerpoint/2010/main" val="1374938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299</TotalTime>
  <Words>314</Words>
  <Application>Microsoft Office PowerPoint</Application>
  <PresentationFormat>Экран (4:3)</PresentationFormat>
  <Paragraphs>76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Bookman Old Style</vt:lpstr>
      <vt:lpstr>Calibri</vt:lpstr>
      <vt:lpstr>Calibri Light</vt:lpstr>
      <vt:lpstr>Segoe Script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Лариса</cp:lastModifiedBy>
  <cp:revision>32</cp:revision>
  <dcterms:created xsi:type="dcterms:W3CDTF">2013-11-19T05:52:05Z</dcterms:created>
  <dcterms:modified xsi:type="dcterms:W3CDTF">2017-04-19T01:46:12Z</dcterms:modified>
</cp:coreProperties>
</file>