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69" r:id="rId3"/>
    <p:sldId id="261" r:id="rId4"/>
    <p:sldId id="258" r:id="rId5"/>
    <p:sldId id="257" r:id="rId6"/>
    <p:sldId id="259" r:id="rId7"/>
    <p:sldId id="262" r:id="rId8"/>
    <p:sldId id="263" r:id="rId9"/>
    <p:sldId id="268" r:id="rId10"/>
    <p:sldId id="266" r:id="rId11"/>
    <p:sldId id="270" r:id="rId12"/>
    <p:sldId id="267" r:id="rId13"/>
    <p:sldId id="271" r:id="rId14"/>
    <p:sldId id="264" r:id="rId15"/>
    <p:sldId id="274" r:id="rId16"/>
    <p:sldId id="275" r:id="rId17"/>
    <p:sldId id="277" r:id="rId18"/>
    <p:sldId id="272" r:id="rId19"/>
    <p:sldId id="279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413"/>
    <a:srgbClr val="DE7A42"/>
    <a:srgbClr val="EDC8C5"/>
    <a:srgbClr val="F6DABC"/>
    <a:srgbClr val="EAE8C8"/>
    <a:srgbClr val="DCE3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16A2D-039F-4172-8BD5-59921B4D2EAE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B4E70-36CA-43EA-B69B-D6F36C0A9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B4E70-36CA-43EA-B69B-D6F36C0A990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00A5-5B02-4BFE-8D71-593CB8FFF97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57BB-20EB-409B-83DA-F3668C863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00A5-5B02-4BFE-8D71-593CB8FFF97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57BB-20EB-409B-83DA-F3668C863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00A5-5B02-4BFE-8D71-593CB8FFF97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57BB-20EB-409B-83DA-F3668C863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00A5-5B02-4BFE-8D71-593CB8FFF97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57BB-20EB-409B-83DA-F3668C863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00A5-5B02-4BFE-8D71-593CB8FFF97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57BB-20EB-409B-83DA-F3668C863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00A5-5B02-4BFE-8D71-593CB8FFF97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57BB-20EB-409B-83DA-F3668C863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00A5-5B02-4BFE-8D71-593CB8FFF97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57BB-20EB-409B-83DA-F3668C863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00A5-5B02-4BFE-8D71-593CB8FFF97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57BB-20EB-409B-83DA-F3668C863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00A5-5B02-4BFE-8D71-593CB8FFF97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57BB-20EB-409B-83DA-F3668C863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00A5-5B02-4BFE-8D71-593CB8FFF97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57BB-20EB-409B-83DA-F3668C863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00A5-5B02-4BFE-8D71-593CB8FFF97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57BB-20EB-409B-83DA-F3668C863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00A5-5B02-4BFE-8D71-593CB8FFF97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A57BB-20EB-409B-83DA-F3668C863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я\Desktop\для мамы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Настя\Desktop\для мамы\2fons_ru-72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743900" cy="2430867"/>
          </a:xfrm>
          <a:effectLst>
            <a:innerShdw blurRad="63500" dist="50800" dir="8100000">
              <a:srgbClr val="FFFF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Autofit/>
          </a:bodyPr>
          <a:lstStyle/>
          <a:p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 </a:t>
            </a:r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гости к нам </a:t>
            </a:r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пришла</a:t>
            </a:r>
            <a:endParaRPr lang="ru-RU" sz="6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564357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 МБДОУ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/с №62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Каминец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Людмила Николаевна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стя\Desktop\для мамы\snop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115616" y="2132856"/>
            <a:ext cx="7184610" cy="448185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2" descr="C:\Users\Настя\Desktop\для мамы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20880" cy="1008112"/>
          </a:xfrm>
        </p:spPr>
        <p:txBody>
          <a:bodyPr/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 и</a:t>
            </a:r>
            <a:r>
              <a:rPr lang="ru-RU" dirty="0" smtClean="0"/>
              <a:t> </a:t>
            </a:r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поговорки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71600" y="1340768"/>
            <a:ext cx="7200800" cy="475252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800" b="1" i="1" dirty="0" smtClean="0">
                <a:solidFill>
                  <a:srgbClr val="351413"/>
                </a:solidFill>
              </a:rPr>
              <a:t>Лето – со снопами, осень – с пирогами.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800" b="1" i="1" dirty="0" smtClean="0">
                <a:solidFill>
                  <a:srgbClr val="351413"/>
                </a:solidFill>
              </a:rPr>
              <a:t>Гром в сентябре предвещает теплую осень.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800" b="1" i="1" dirty="0" smtClean="0">
                <a:solidFill>
                  <a:srgbClr val="351413"/>
                </a:solidFill>
              </a:rPr>
              <a:t>Сентябрь пахнет яблоками,  а октябрь капустой.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800" b="1" i="1" dirty="0" smtClean="0">
                <a:solidFill>
                  <a:srgbClr val="351413"/>
                </a:solidFill>
              </a:rPr>
              <a:t>Октябрь – ложка воды, ведро грязи.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800" b="1" i="1" dirty="0" smtClean="0">
                <a:solidFill>
                  <a:srgbClr val="351413"/>
                </a:solidFill>
              </a:rPr>
              <a:t>В сентябре и лист на дереве не держится.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800" b="1" i="1" dirty="0" smtClean="0">
                <a:solidFill>
                  <a:srgbClr val="351413"/>
                </a:solidFill>
              </a:rPr>
              <a:t>В ноябре  зима с осенью борются.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800" b="1" i="1" dirty="0" smtClean="0">
                <a:solidFill>
                  <a:srgbClr val="351413"/>
                </a:solidFill>
              </a:rPr>
              <a:t>В ноябре мужик с телегой прощается,  в сани забирается.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абота\Осень\hello_html_5e89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869049" cy="500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Настя\Desktop\для мамы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готовятся к зиме звери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для мам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6792"/>
            <a:ext cx="4176464" cy="44644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defRPr/>
            </a:pPr>
            <a:endParaRPr lang="ru-RU" sz="2500" i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2500" i="1" dirty="0" smtClean="0"/>
              <a:t>Опустел скворечник, улетели птицы,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500" i="1" dirty="0" smtClean="0"/>
              <a:t>Листьям на деревьях тоже не сидится,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500" i="1" dirty="0" smtClean="0"/>
              <a:t>Целый день сегодня все летят, летят…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500" i="1" dirty="0" smtClean="0"/>
              <a:t>Видно тоже в Африку улететь хотят.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500" i="1" dirty="0" smtClean="0"/>
              <a:t>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500" i="1" dirty="0" smtClean="0"/>
              <a:t>(</a:t>
            </a:r>
            <a:r>
              <a:rPr lang="ru-RU" sz="2500" i="1" dirty="0" err="1" smtClean="0"/>
              <a:t>И.Токмакова</a:t>
            </a:r>
            <a:r>
              <a:rPr lang="ru-RU" sz="2500" i="1" dirty="0" smtClean="0"/>
              <a:t>)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65403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 об осени</a:t>
            </a:r>
          </a:p>
        </p:txBody>
      </p:sp>
      <p:pic>
        <p:nvPicPr>
          <p:cNvPr id="2052" name="Picture 4" descr="C:\Users\Настя\Desktop\для мамы\14567_1386741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45638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для мам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3888432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Если на деревьях листья пожелтели,</a:t>
            </a:r>
          </a:p>
          <a:p>
            <a:pPr>
              <a:buNone/>
            </a:pPr>
            <a:r>
              <a:rPr lang="ru-RU" sz="2400" i="1" dirty="0" smtClean="0"/>
              <a:t>Если в край далекий птицы улетели, </a:t>
            </a:r>
          </a:p>
          <a:p>
            <a:pPr>
              <a:buNone/>
            </a:pPr>
            <a:r>
              <a:rPr lang="ru-RU" sz="2400" i="1" dirty="0" smtClean="0"/>
              <a:t>Если небо хмурое, если дождик льётся.</a:t>
            </a:r>
          </a:p>
          <a:p>
            <a:pPr>
              <a:buNone/>
            </a:pPr>
            <a:r>
              <a:rPr lang="ru-RU" sz="2400" i="1" dirty="0" smtClean="0"/>
              <a:t>Это время года осенью зовется.</a:t>
            </a:r>
          </a:p>
          <a:p>
            <a:endParaRPr lang="ru-RU" dirty="0"/>
          </a:p>
        </p:txBody>
      </p:sp>
      <p:pic>
        <p:nvPicPr>
          <p:cNvPr id="8" name="Picture 6" descr="I:\2016\Viber Images\image-0-02-05-2a0e875d6109632766ff55e19d9ff7b0ebb9eb6692171e7d9089b9fe97e44f2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8"/>
            <a:ext cx="3744416" cy="502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для мам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2016\Viber Images\image-0-02-05-d54924b1f294cb1bb0cf11b071f042785745e335e5164de858bc3db8c6e7ea4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6"/>
            <a:ext cx="2902823" cy="3693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5403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в осенний лес</a:t>
            </a:r>
          </a:p>
        </p:txBody>
      </p:sp>
      <p:pic>
        <p:nvPicPr>
          <p:cNvPr id="16" name="Picture 2" descr="I:\2016\Viber Images\image-0-02-05-7bac2635093a6a7edc68682b8eecafa65ae6147022e4283e9c938b34ad0a27f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71678"/>
            <a:ext cx="292895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Ранняя осень</a:t>
            </a:r>
            <a:endParaRPr lang="ru-RU" dirty="0"/>
          </a:p>
        </p:txBody>
      </p:sp>
      <p:pic>
        <p:nvPicPr>
          <p:cNvPr id="1026" name="Picture 2" descr="C:\Users\User\Desktop\ранняя ос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80685"/>
            <a:ext cx="4876800" cy="3364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ipbap.ru/wp-content/uploads/2017/06/124874472_bd5602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6657975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Желтые, красные листья</a:t>
            </a:r>
            <a:endParaRPr lang="ru-RU" dirty="0"/>
          </a:p>
        </p:txBody>
      </p:sp>
      <p:pic>
        <p:nvPicPr>
          <p:cNvPr id="36866" name="Picture 2" descr="C:\Users\User\Desktop\9 Мая\желтые красные лист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Поздняя осень</a:t>
            </a:r>
            <a:endParaRPr lang="ru-RU"/>
          </a:p>
        </p:txBody>
      </p:sp>
      <p:pic>
        <p:nvPicPr>
          <p:cNvPr id="1026" name="Picture 2" descr="C:\Users\User\Downloads\ws_Calico_Trees_Nice_Road_Foliage_1280x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Калина </a:t>
            </a:r>
            <a:r>
              <a:rPr lang="ru-RU" smtClean="0"/>
              <a:t>поздней осенью</a:t>
            </a:r>
            <a:endParaRPr lang="ru-RU"/>
          </a:p>
        </p:txBody>
      </p:sp>
      <p:pic>
        <p:nvPicPr>
          <p:cNvPr id="39938" name="Picture 2" descr="C:\Users\User\Desktop\9 Мая\Калина поздней осенью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293" y="1600200"/>
            <a:ext cx="598941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Настя\Desktop\для мамы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995120" cy="796950"/>
          </a:xfrm>
        </p:spPr>
        <p:txBody>
          <a:bodyPr/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632848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/>
              <a:t>Введение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/>
              <a:t>Времена года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/>
              <a:t>Круглый год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/>
              <a:t>Осенние месяцы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/>
              <a:t>Признаки осени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/>
              <a:t>Загадки про осенние явления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/>
              <a:t>Пословицы и поговорки об осени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/>
              <a:t>Как готовятся к зиме звери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/>
              <a:t>Стихи об осени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/>
              <a:t>Экскурсия в осенний лес</a:t>
            </a:r>
          </a:p>
          <a:p>
            <a:pPr>
              <a:buNone/>
            </a:pPr>
            <a:endParaRPr lang="ru-RU" sz="2400" b="1" i="1" u="sng" dirty="0" smtClean="0">
              <a:ln w="12700">
                <a:solidFill>
                  <a:srgbClr val="00B05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sz="2400" b="1" i="1" u="sng" dirty="0" smtClean="0">
              <a:ln w="12700">
                <a:solidFill>
                  <a:srgbClr val="00B05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стя\Desktop\для мамы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r>
              <a:rPr lang="ru-RU" sz="6000" dirty="0" smtClean="0"/>
              <a:t> </a:t>
            </a:r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6000" dirty="0" smtClean="0"/>
              <a:t> </a:t>
            </a:r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Настя\Desktop\для мам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9402"/>
            <a:ext cx="9144000" cy="70474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764704"/>
            <a:ext cx="7776864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u="sng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Цель: </a:t>
            </a:r>
          </a:p>
          <a:p>
            <a:pPr algn="just">
              <a:buNone/>
            </a:pPr>
            <a:r>
              <a:rPr lang="ru-RU" sz="2200" i="1" dirty="0" smtClean="0"/>
              <a:t>Обобщение и закрепление знаний детей о характерных признаках осени. </a:t>
            </a:r>
          </a:p>
          <a:p>
            <a:pPr>
              <a:buNone/>
            </a:pPr>
            <a:r>
              <a:rPr lang="ru-RU" sz="2400" b="1" i="1" u="sng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Задачи: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i="1" dirty="0" smtClean="0"/>
              <a:t>Систематизировать знания детей об изменениях происходящих осенью в живой и неживой природе.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i="1" dirty="0" smtClean="0"/>
              <a:t>Закрепить знания полученные ранее делать выводы.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i="1" dirty="0" smtClean="0"/>
              <a:t>Развивать внимание, речь и словарный запас детей.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i="1" dirty="0" smtClean="0"/>
              <a:t>Воспитывать  интерес к окружающему миру, бережное отношение к природе. </a:t>
            </a:r>
          </a:p>
          <a:p>
            <a:pPr>
              <a:buNone/>
            </a:pPr>
            <a:r>
              <a:rPr lang="ru-RU" sz="2400" b="1" i="1" u="sng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Интеграция образовательных областей: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i="1" dirty="0" smtClean="0"/>
              <a:t>«Коммуникация», «Познание», «Художественное творчество», «Физическая культура». 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286412" cy="64294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Времена года</a:t>
            </a: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Работа\Осень\2deb127eae68eb8c5fc56fed42d9c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214842" cy="2571769"/>
          </a:xfrm>
          <a:prstGeom prst="rect">
            <a:avLst/>
          </a:prstGeom>
          <a:noFill/>
        </p:spPr>
      </p:pic>
      <p:pic>
        <p:nvPicPr>
          <p:cNvPr id="2051" name="Picture 3" descr="C:\Users\User\Desktop\Работа\Осень\1358544564_zi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4143404" cy="2547921"/>
          </a:xfrm>
          <a:prstGeom prst="rect">
            <a:avLst/>
          </a:prstGeom>
          <a:noFill/>
        </p:spPr>
      </p:pic>
      <p:pic>
        <p:nvPicPr>
          <p:cNvPr id="2052" name="Picture 4" descr="C:\Users\User\Desktop\Работа\Осень\imgh10515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4143404" cy="2520280"/>
          </a:xfrm>
          <a:prstGeom prst="rect">
            <a:avLst/>
          </a:prstGeom>
          <a:noFill/>
        </p:spPr>
      </p:pic>
      <p:pic>
        <p:nvPicPr>
          <p:cNvPr id="2053" name="Picture 5" descr="C:\Users\User\Desktop\Работа\Осень\deti_i_os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861049"/>
            <a:ext cx="4143404" cy="2520280"/>
          </a:xfrm>
          <a:prstGeom prst="rect">
            <a:avLst/>
          </a:prstGeom>
          <a:noFill/>
        </p:spPr>
      </p:pic>
      <p:pic>
        <p:nvPicPr>
          <p:cNvPr id="2054" name="Picture 6" descr="C:\Users\User\Desktop\Работа\Осень\фон\article3144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0"/>
            <a:ext cx="1034153" cy="928670"/>
          </a:xfrm>
          <a:prstGeom prst="rect">
            <a:avLst/>
          </a:prstGeom>
          <a:noFill/>
        </p:spPr>
      </p:pic>
      <p:pic>
        <p:nvPicPr>
          <p:cNvPr id="11" name="Picture 6" descr="C:\Users\User\Desktop\Работа\Осень\фон\article3144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740000">
            <a:off x="7703897" y="-75559"/>
            <a:ext cx="1075950" cy="966204"/>
          </a:xfrm>
          <a:prstGeom prst="rect">
            <a:avLst/>
          </a:prstGeom>
          <a:noFill/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5148064" y="3429000"/>
            <a:ext cx="32346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Лето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043608" y="3501008"/>
            <a:ext cx="32346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Весна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71600" y="6425952"/>
            <a:ext cx="32346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Зима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5220072" y="6425952"/>
            <a:ext cx="32346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Осень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стя\Desktop\для мам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324528" cy="7101408"/>
          </a:xfrm>
          <a:prstGeom prst="rect">
            <a:avLst/>
          </a:prstGeom>
          <a:noFill/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051720" y="620688"/>
            <a:ext cx="5286412" cy="64294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год</a:t>
            </a: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Работа\Осень\hello_html_42480e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4314210" cy="4248472"/>
          </a:xfrm>
          <a:prstGeom prst="rect">
            <a:avLst/>
          </a:prstGeom>
          <a:noFill/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5572132" y="1052736"/>
            <a:ext cx="2888300" cy="5233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buNone/>
            </a:pPr>
            <a:r>
              <a:rPr lang="ru-RU" sz="4000" i="1" dirty="0" smtClean="0"/>
              <a:t>Давным-давно, в старинные времена, на Руси год представляли в виде колеса, совершающего движение вокруг  солнца. </a:t>
            </a:r>
          </a:p>
          <a:p>
            <a:pPr>
              <a:buNone/>
            </a:pPr>
            <a:r>
              <a:rPr lang="ru-RU" sz="4000" i="1" dirty="0" smtClean="0"/>
              <a:t>Отсюда название круглый год.  </a:t>
            </a:r>
          </a:p>
          <a:p>
            <a:pPr>
              <a:buNone/>
            </a:pPr>
            <a:r>
              <a:rPr lang="ru-RU" sz="4000" i="1" dirty="0" smtClean="0"/>
              <a:t>Круглый год разделен на  четыре части.</a:t>
            </a:r>
          </a:p>
          <a:p>
            <a:pPr>
              <a:buNone/>
            </a:pPr>
            <a:r>
              <a:rPr lang="ru-RU" sz="4000" i="1" dirty="0" smtClean="0"/>
              <a:t>Что обозначают эти четыре части?</a:t>
            </a:r>
          </a:p>
          <a:p>
            <a:pPr>
              <a:buNone/>
            </a:pPr>
            <a:r>
              <a:rPr lang="ru-RU" sz="4000" i="1" dirty="0" smtClean="0"/>
              <a:t>(зима, лето, весна и осень).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бота\Осень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66767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Настя\Desktop\для мамы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786742" cy="785818"/>
          </a:xfrm>
        </p:spPr>
        <p:txBody>
          <a:bodyPr>
            <a:noAutofit/>
          </a:bodyPr>
          <a:lstStyle/>
          <a:p>
            <a:pPr marL="0" indent="-514350">
              <a:lnSpc>
                <a:spcPct val="80000"/>
              </a:lnSpc>
              <a:buNone/>
            </a:pPr>
            <a:r>
              <a:rPr lang="ru-RU" sz="2500" i="1" dirty="0" smtClean="0"/>
              <a:t>У каждого времени года есть три сына - 3 месяца.</a:t>
            </a:r>
          </a:p>
          <a:p>
            <a:pPr marL="0" indent="-514350">
              <a:lnSpc>
                <a:spcPct val="80000"/>
              </a:lnSpc>
              <a:buNone/>
            </a:pPr>
            <a:r>
              <a:rPr lang="ru-RU" sz="2500" i="1" dirty="0" smtClean="0"/>
              <a:t>А зовут сыновей Осени (сентябрь, октябрь, ноябрь).</a:t>
            </a:r>
          </a:p>
          <a:p>
            <a:pPr marL="0" indent="-514350">
              <a:lnSpc>
                <a:spcPct val="80000"/>
              </a:lnSpc>
              <a:buNone/>
            </a:pPr>
            <a:endParaRPr lang="ru-RU" sz="2500" i="1" dirty="0" smtClean="0"/>
          </a:p>
          <a:p>
            <a:pPr marL="0" indent="-514350">
              <a:lnSpc>
                <a:spcPct val="80000"/>
              </a:lnSpc>
              <a:buNone/>
            </a:pPr>
            <a:endParaRPr lang="ru-RU" sz="2500" i="1" dirty="0" smtClean="0"/>
          </a:p>
          <a:p>
            <a:pPr marL="0" indent="-514350">
              <a:lnSpc>
                <a:spcPct val="80000"/>
              </a:lnSpc>
              <a:buNone/>
            </a:pPr>
            <a:endParaRPr lang="ru-RU" sz="2500" i="1" dirty="0" smtClean="0"/>
          </a:p>
          <a:p>
            <a:pPr marL="0" indent="-514350">
              <a:lnSpc>
                <a:spcPct val="80000"/>
              </a:lnSpc>
              <a:buNone/>
            </a:pPr>
            <a:endParaRPr lang="ru-RU" sz="2500" i="1" dirty="0" smtClean="0"/>
          </a:p>
          <a:p>
            <a:pPr marL="0" indent="-514350">
              <a:lnSpc>
                <a:spcPct val="80000"/>
              </a:lnSpc>
              <a:buNone/>
            </a:pPr>
            <a:endParaRPr lang="ru-RU" sz="2500" i="1" dirty="0" smtClean="0"/>
          </a:p>
          <a:p>
            <a:pPr marL="0" indent="-514350">
              <a:lnSpc>
                <a:spcPct val="80000"/>
              </a:lnSpc>
              <a:buNone/>
            </a:pPr>
            <a:endParaRPr lang="ru-RU" sz="2500" i="1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051720" y="836712"/>
            <a:ext cx="5286412" cy="642942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Осенние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месяцы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та\Осень\86938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88832" cy="5411284"/>
          </a:xfrm>
          <a:prstGeom prst="rect">
            <a:avLst/>
          </a:prstGeom>
          <a:noFill/>
        </p:spPr>
      </p:pic>
      <p:pic>
        <p:nvPicPr>
          <p:cNvPr id="6146" name="Picture 2" descr="C:\Users\Настя\Desktop\для мамы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стя\Desktop\для мам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65403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</a:t>
            </a: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осенние</a:t>
            </a: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3888432" cy="44394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Неизвестно где живет, 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Налетит, деревья гнет. 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Засвистит - по речке дрожь.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Озорник, а не уймешь.</a:t>
            </a:r>
          </a:p>
          <a:p>
            <a:pPr>
              <a:lnSpc>
                <a:spcPct val="80000"/>
              </a:lnSpc>
              <a:buNone/>
            </a:pPr>
            <a:r>
              <a:rPr lang="ru-RU" sz="2500" i="1" dirty="0" smtClean="0"/>
              <a:t>(ветер)</a:t>
            </a:r>
          </a:p>
          <a:p>
            <a:pPr marL="0">
              <a:lnSpc>
                <a:spcPct val="80000"/>
              </a:lnSpc>
              <a:buNone/>
            </a:pPr>
            <a:endParaRPr lang="ru-RU" sz="2500" i="1" dirty="0" smtClean="0"/>
          </a:p>
          <a:p>
            <a:pPr marL="0">
              <a:lnSpc>
                <a:spcPct val="80000"/>
              </a:lnSpc>
              <a:buNone/>
            </a:pPr>
            <a:endParaRPr lang="ru-RU" sz="2500" i="1" dirty="0" smtClean="0"/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Кто всю ночь по крыше бьет да постукивает, 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 бормочет, и поет, убаюкивает?</a:t>
            </a:r>
          </a:p>
          <a:p>
            <a:pPr marL="0">
              <a:lnSpc>
                <a:spcPct val="80000"/>
              </a:lnSpc>
              <a:buNone/>
            </a:pPr>
            <a:r>
              <a:rPr lang="ru-RU" sz="2500" i="1" dirty="0" smtClean="0"/>
              <a:t> (дождь)</a:t>
            </a:r>
          </a:p>
          <a:p>
            <a:pPr marL="0">
              <a:lnSpc>
                <a:spcPct val="80000"/>
              </a:lnSpc>
              <a:buNone/>
            </a:pPr>
            <a:endParaRPr lang="ru-RU" sz="2500" i="1" dirty="0" smtClean="0"/>
          </a:p>
          <a:p>
            <a:pPr>
              <a:buNone/>
            </a:pPr>
            <a:endParaRPr lang="ru-RU" sz="2400" dirty="0" smtClean="0"/>
          </a:p>
          <a:p>
            <a:pPr marL="0">
              <a:lnSpc>
                <a:spcPct val="80000"/>
              </a:lnSpc>
              <a:buNone/>
            </a:pPr>
            <a:endParaRPr lang="ru-RU" sz="2500" i="1" dirty="0" smtClean="0"/>
          </a:p>
        </p:txBody>
      </p:sp>
      <p:pic>
        <p:nvPicPr>
          <p:cNvPr id="1032" name="Picture 8" descr="C:\Users\Настя\Desktop\для мамы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0765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Настя\Desktop\для мамы\1873259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Настя\Desktop\для мам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971600" y="908720"/>
            <a:ext cx="4104456" cy="511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b="1" dirty="0" smtClean="0">
              <a:ln w="12700">
                <a:solidFill>
                  <a:srgbClr val="00B05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Бредут мешки дырявые, и бывает иногда,</a:t>
            </a:r>
          </a:p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Из мешков течет вода,</a:t>
            </a:r>
          </a:p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Спрячемся получше, от дырявой….</a:t>
            </a:r>
          </a:p>
          <a:p>
            <a:pPr marL="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(тучи)</a:t>
            </a:r>
          </a:p>
          <a:p>
            <a:pPr marL="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500" i="1" noProof="0" dirty="0" smtClean="0"/>
          </a:p>
          <a:p>
            <a:pPr marL="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Молоко над речкой плыло, </a:t>
            </a:r>
          </a:p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Ничего не видно было, </a:t>
            </a:r>
          </a:p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Растворилось молоко</a:t>
            </a:r>
          </a:p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стало видно далеко .</a:t>
            </a:r>
          </a:p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500" i="1" dirty="0" smtClean="0"/>
              <a:t>(туман)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Настя\Desktop\для мамы\Cloud%20-%20Mean%2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321276" cy="2117229"/>
          </a:xfrm>
          <a:prstGeom prst="rect">
            <a:avLst/>
          </a:prstGeom>
          <a:noFill/>
        </p:spPr>
      </p:pic>
      <p:pic>
        <p:nvPicPr>
          <p:cNvPr id="2051" name="Picture 3" descr="C:\Users\Настя\Desktop\для мамы\detimag_igra_d-407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73016"/>
            <a:ext cx="3122529" cy="228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435</Words>
  <Application>Microsoft Office PowerPoint</Application>
  <PresentationFormat>Экран (4:3)</PresentationFormat>
  <Paragraphs>94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Осень в гости к нам пришла</vt:lpstr>
      <vt:lpstr>Оглавление</vt:lpstr>
      <vt:lpstr>Слайд 3</vt:lpstr>
      <vt:lpstr>Времена года</vt:lpstr>
      <vt:lpstr>Круглый год</vt:lpstr>
      <vt:lpstr>Осенние месяцы</vt:lpstr>
      <vt:lpstr>Слайд 7</vt:lpstr>
      <vt:lpstr>Загадки про осенние явления</vt:lpstr>
      <vt:lpstr>Слайд 9</vt:lpstr>
      <vt:lpstr>Пословицы и поговорки</vt:lpstr>
      <vt:lpstr>Как готовятся к зиме звери</vt:lpstr>
      <vt:lpstr>Стихи об осени</vt:lpstr>
      <vt:lpstr>Слайд 13</vt:lpstr>
      <vt:lpstr>Экскурсия в осенний лес</vt:lpstr>
      <vt:lpstr>Ранняя осень</vt:lpstr>
      <vt:lpstr>Слайд 16</vt:lpstr>
      <vt:lpstr>Желтые, красные листья</vt:lpstr>
      <vt:lpstr>Поздняя осень</vt:lpstr>
      <vt:lpstr>Калина поздней осенью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«Осень в гости к нам пришла»</dc:title>
  <dc:creator>User</dc:creator>
  <cp:lastModifiedBy>User</cp:lastModifiedBy>
  <cp:revision>80</cp:revision>
  <dcterms:created xsi:type="dcterms:W3CDTF">2016-10-31T12:09:23Z</dcterms:created>
  <dcterms:modified xsi:type="dcterms:W3CDTF">2019-11-08T11:27:47Z</dcterms:modified>
</cp:coreProperties>
</file>