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3A769-F278-43D9-93C9-6BFA5EEE4921}" type="datetimeFigureOut">
              <a:rPr lang="ru-RU" smtClean="0"/>
              <a:pPr/>
              <a:t>05.12.2019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073CD-435B-4746-94ED-CCD9D96C2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3A769-F278-43D9-93C9-6BFA5EEE4921}" type="datetimeFigureOut">
              <a:rPr lang="ru-RU" smtClean="0"/>
              <a:pPr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073CD-435B-4746-94ED-CCD9D96C2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3A769-F278-43D9-93C9-6BFA5EEE4921}" type="datetimeFigureOut">
              <a:rPr lang="ru-RU" smtClean="0"/>
              <a:pPr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073CD-435B-4746-94ED-CCD9D96C2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3A769-F278-43D9-93C9-6BFA5EEE4921}" type="datetimeFigureOut">
              <a:rPr lang="ru-RU" smtClean="0"/>
              <a:pPr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073CD-435B-4746-94ED-CCD9D96C2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3A769-F278-43D9-93C9-6BFA5EEE4921}" type="datetimeFigureOut">
              <a:rPr lang="ru-RU" smtClean="0"/>
              <a:pPr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073CD-435B-4746-94ED-CCD9D96C2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3A769-F278-43D9-93C9-6BFA5EEE4921}" type="datetimeFigureOut">
              <a:rPr lang="ru-RU" smtClean="0"/>
              <a:pPr/>
              <a:t>05.12.2019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073CD-435B-4746-94ED-CCD9D96C2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3A769-F278-43D9-93C9-6BFA5EEE4921}" type="datetimeFigureOut">
              <a:rPr lang="ru-RU" smtClean="0"/>
              <a:pPr/>
              <a:t>05.12.2019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073CD-435B-4746-94ED-CCD9D96C2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3A769-F278-43D9-93C9-6BFA5EEE4921}" type="datetimeFigureOut">
              <a:rPr lang="ru-RU" smtClean="0"/>
              <a:pPr/>
              <a:t>05.12.2019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073CD-435B-4746-94ED-CCD9D96C2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3A769-F278-43D9-93C9-6BFA5EEE4921}" type="datetimeFigureOut">
              <a:rPr lang="ru-RU" smtClean="0"/>
              <a:pPr/>
              <a:t>05.12.2019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073CD-435B-4746-94ED-CCD9D96C2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3A769-F278-43D9-93C9-6BFA5EEE4921}" type="datetimeFigureOut">
              <a:rPr lang="ru-RU" smtClean="0"/>
              <a:pPr/>
              <a:t>05.12.2019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073CD-435B-4746-94ED-CCD9D96C2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3A769-F278-43D9-93C9-6BFA5EEE4921}" type="datetimeFigureOut">
              <a:rPr lang="ru-RU" smtClean="0"/>
              <a:pPr/>
              <a:t>05.12.2019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17073CD-435B-4746-94ED-CCD9D96C23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563A769-F278-43D9-93C9-6BFA5EEE4921}" type="datetimeFigureOut">
              <a:rPr lang="ru-RU" smtClean="0"/>
              <a:pPr/>
              <a:t>05.12.2019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17073CD-435B-4746-94ED-CCD9D96C234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88640"/>
            <a:ext cx="7851648" cy="3011760"/>
          </a:xfrm>
        </p:spPr>
        <p:txBody>
          <a:bodyPr/>
          <a:lstStyle/>
          <a:p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Тема урока: «Не искушай меня любя!» 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3714752"/>
            <a:ext cx="7387996" cy="2286016"/>
          </a:xfrm>
        </p:spPr>
        <p:txBody>
          <a:bodyPr>
            <a:normAutofit lnSpcReduction="10000"/>
          </a:bodyPr>
          <a:lstStyle/>
          <a:p>
            <a:r>
              <a:rPr lang="ru-RU" b="1" i="1" dirty="0" smtClean="0"/>
              <a:t>(Любовь Катерины в пьесе А.Н.Островского «Гроза</a:t>
            </a:r>
            <a:r>
              <a:rPr lang="ru-RU" b="1" i="1" dirty="0" smtClean="0"/>
              <a:t>)»</a:t>
            </a:r>
            <a:endParaRPr lang="en-US" b="1" i="1" dirty="0" smtClean="0"/>
          </a:p>
          <a:p>
            <a:r>
              <a:rPr lang="ru-RU" b="1" i="1" dirty="0" smtClean="0"/>
              <a:t>МБОУ ООШ №42 </a:t>
            </a:r>
          </a:p>
          <a:p>
            <a:r>
              <a:rPr lang="ru-RU" b="1" i="1" dirty="0" smtClean="0"/>
              <a:t>Цуврила Анна Фёдоровна</a:t>
            </a:r>
          </a:p>
          <a:p>
            <a:r>
              <a:rPr lang="ru-RU" b="1" i="1" dirty="0" smtClean="0"/>
              <a:t>Учитель русского языка и литературы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0298" y="928670"/>
            <a:ext cx="5286412" cy="928694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     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b="1" dirty="0" smtClean="0"/>
              <a:t>Цели урока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 </a:t>
            </a:r>
            <a:r>
              <a:rPr lang="ru-RU" b="1" dirty="0" smtClean="0"/>
              <a:t>Ц1 – </a:t>
            </a:r>
            <a:r>
              <a:rPr lang="ru-RU" dirty="0" smtClean="0"/>
              <a:t>выявить уровни владения текстом – экспресс тест; </a:t>
            </a:r>
          </a:p>
          <a:p>
            <a:r>
              <a:rPr lang="ru-RU" b="1" dirty="0" smtClean="0"/>
              <a:t> Ц2</a:t>
            </a:r>
            <a:r>
              <a:rPr lang="ru-RU" dirty="0" smtClean="0"/>
              <a:t> – проанализировать образ героини;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Ц3</a:t>
            </a:r>
            <a:r>
              <a:rPr lang="ru-RU" dirty="0" smtClean="0"/>
              <a:t> – рассмотреть интерпретацию произведения с критической точки зрения; 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Ц4</a:t>
            </a:r>
            <a:r>
              <a:rPr lang="ru-RU" dirty="0" smtClean="0"/>
              <a:t> – понять, почему она решилась на любовь к Борису, к чему привела эта любовь; 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Ц5</a:t>
            </a:r>
            <a:r>
              <a:rPr lang="ru-RU" dirty="0" smtClean="0"/>
              <a:t> – выяснить самоубийство Катерины – сила или слабость;</a:t>
            </a:r>
          </a:p>
          <a:p>
            <a:r>
              <a:rPr lang="ru-RU" i="1" dirty="0" smtClean="0"/>
              <a:t> </a:t>
            </a:r>
            <a:r>
              <a:rPr lang="ru-RU" b="1" dirty="0" smtClean="0"/>
              <a:t>Ц6 – </a:t>
            </a:r>
            <a:r>
              <a:rPr lang="ru-RU" dirty="0" smtClean="0"/>
              <a:t>составить диалоги с современной точки зрения.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           </a:t>
            </a:r>
            <a:r>
              <a:rPr lang="ru-RU" b="1" dirty="0" smtClean="0"/>
              <a:t>Эпиграф урока: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6000" i="1" dirty="0" smtClean="0"/>
              <a:t> </a:t>
            </a:r>
            <a:r>
              <a:rPr lang="ru-RU" sz="6000" i="1" dirty="0" smtClean="0"/>
              <a:t>«Любовь сильнее </a:t>
            </a:r>
            <a:r>
              <a:rPr lang="en-US" sz="6000" i="1" dirty="0" smtClean="0"/>
              <a:t>    </a:t>
            </a:r>
            <a:r>
              <a:rPr lang="ru-RU" sz="6000" i="1" dirty="0" smtClean="0"/>
              <a:t>смерти, сильнее </a:t>
            </a:r>
            <a:r>
              <a:rPr lang="en-US" sz="6000" i="1" dirty="0" smtClean="0"/>
              <a:t>   </a:t>
            </a:r>
            <a:r>
              <a:rPr lang="ru-RU" sz="6000" i="1" dirty="0" smtClean="0"/>
              <a:t>страха смерти»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6" name="Picture 4" descr="1178112228_byak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1928794" y="642918"/>
            <a:ext cx="6758006" cy="857256"/>
          </a:xfrm>
        </p:spPr>
        <p:txBody>
          <a:bodyPr>
            <a:normAutofit/>
          </a:bodyPr>
          <a:lstStyle/>
          <a:p>
            <a:r>
              <a:rPr lang="ru-RU" dirty="0" smtClean="0"/>
              <a:t>                                  Гроза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Гроза</a:t>
            </a:r>
            <a:r>
              <a:rPr lang="ru-RU" dirty="0" smtClean="0"/>
              <a:t> - </a:t>
            </a:r>
            <a:r>
              <a:rPr lang="ru-RU" i="1" dirty="0" smtClean="0"/>
              <a:t>в природе</a:t>
            </a:r>
            <a:r>
              <a:rPr lang="ru-RU" dirty="0" smtClean="0"/>
              <a:t> - постоянно слышится мотив надвигающейся грозы.</a:t>
            </a:r>
          </a:p>
          <a:p>
            <a:r>
              <a:rPr lang="ru-RU" b="1" dirty="0" smtClean="0"/>
              <a:t>Гроза -</a:t>
            </a:r>
            <a:r>
              <a:rPr lang="ru-RU" dirty="0" smtClean="0"/>
              <a:t> </a:t>
            </a:r>
            <a:r>
              <a:rPr lang="ru-RU" i="1" dirty="0" smtClean="0"/>
              <a:t>в душе Катерины</a:t>
            </a:r>
            <a:r>
              <a:rPr lang="ru-RU" dirty="0" smtClean="0"/>
              <a:t> - несогласие с моралью «темного царства», желание жить по-своему велению сердца, любовь к Борису, приводит к смятению души.</a:t>
            </a:r>
          </a:p>
          <a:p>
            <a:r>
              <a:rPr lang="ru-RU" b="1" dirty="0" smtClean="0"/>
              <a:t>Гроза </a:t>
            </a:r>
            <a:r>
              <a:rPr lang="ru-RU" dirty="0" smtClean="0"/>
              <a:t>- </a:t>
            </a:r>
            <a:r>
              <a:rPr lang="ru-RU" i="1" dirty="0" smtClean="0"/>
              <a:t>в обществе</a:t>
            </a:r>
            <a:r>
              <a:rPr lang="ru-RU" dirty="0" smtClean="0"/>
              <a:t> - назревает конфликт, нежелание многих жить по нормам и правилам домостроя, в обществе несвободном пробуждаются свободные чувства.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704088"/>
            <a:ext cx="8043890" cy="938962"/>
          </a:xfrm>
        </p:spPr>
        <p:txBody>
          <a:bodyPr/>
          <a:lstStyle/>
          <a:p>
            <a:r>
              <a:rPr lang="ru-RU" dirty="0" smtClean="0"/>
              <a:t>                                            Гроза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714488"/>
            <a:ext cx="8329642" cy="4610112"/>
          </a:xfrm>
        </p:spPr>
        <p:txBody>
          <a:bodyPr/>
          <a:lstStyle/>
          <a:p>
            <a:r>
              <a:rPr lang="en-US" sz="5000" smtClean="0"/>
              <a:t> </a:t>
            </a:r>
            <a:r>
              <a:rPr lang="ru-RU" sz="5000" smtClean="0"/>
              <a:t>Гроза </a:t>
            </a:r>
            <a:r>
              <a:rPr lang="ru-RU" sz="5000" dirty="0" smtClean="0"/>
              <a:t>в природе – освежает.</a:t>
            </a:r>
          </a:p>
          <a:p>
            <a:r>
              <a:rPr lang="ru-RU" sz="5000" dirty="0" smtClean="0"/>
              <a:t> Гроза в душе - очищает</a:t>
            </a:r>
          </a:p>
          <a:p>
            <a:r>
              <a:rPr lang="ru-RU" sz="5000" dirty="0" smtClean="0"/>
              <a:t> Гроза в обществе - просвещает.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000" i="1" dirty="0" smtClean="0"/>
              <a:t>                                       </a:t>
            </a:r>
            <a:r>
              <a:rPr lang="ru-RU" sz="3000" b="1" i="1" dirty="0" smtClean="0"/>
              <a:t>Добролюбов  </a:t>
            </a:r>
            <a:br>
              <a:rPr lang="ru-RU" sz="3000" b="1" i="1" dirty="0" smtClean="0"/>
            </a:br>
            <a:r>
              <a:rPr lang="ru-RU" sz="3000" b="1" i="1" dirty="0" smtClean="0"/>
              <a:t>                 «Луч света в темном царстве»: </a:t>
            </a:r>
            <a:r>
              <a:rPr lang="ru-RU" sz="3000" b="1" dirty="0" smtClean="0"/>
              <a:t/>
            </a:r>
            <a:br>
              <a:rPr lang="ru-RU" sz="3000" b="1" dirty="0" smtClean="0"/>
            </a:br>
            <a:endParaRPr lang="ru-RU" sz="3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000" b="1" dirty="0" smtClean="0"/>
              <a:t>1.</a:t>
            </a:r>
            <a:r>
              <a:rPr lang="ru-RU" sz="3000" dirty="0" smtClean="0"/>
              <a:t> «Гроза»- это зреющие в глубине России революционные силы.</a:t>
            </a:r>
          </a:p>
          <a:p>
            <a:r>
              <a:rPr lang="ru-RU" sz="3000" b="1" dirty="0" smtClean="0"/>
              <a:t> 2</a:t>
            </a:r>
            <a:r>
              <a:rPr lang="ru-RU" sz="3000" smtClean="0"/>
              <a:t>. В </a:t>
            </a:r>
            <a:r>
              <a:rPr lang="ru-RU" sz="3000" dirty="0" smtClean="0"/>
              <a:t>Катерине видим протест против </a:t>
            </a:r>
            <a:r>
              <a:rPr lang="ru-RU" sz="3000" dirty="0" err="1" smtClean="0"/>
              <a:t>кабановских</a:t>
            </a:r>
            <a:r>
              <a:rPr lang="ru-RU" sz="3000" dirty="0" smtClean="0"/>
              <a:t> понятий о нравственности.</a:t>
            </a:r>
          </a:p>
          <a:p>
            <a:r>
              <a:rPr lang="ru-RU" sz="3000" dirty="0" smtClean="0"/>
              <a:t> </a:t>
            </a:r>
            <a:r>
              <a:rPr lang="ru-RU" sz="3000" b="1" dirty="0" smtClean="0"/>
              <a:t>3.</a:t>
            </a:r>
            <a:r>
              <a:rPr lang="ru-RU" sz="3000" dirty="0" smtClean="0"/>
              <a:t> Катерина – это здоровая личность. Которая нашла в себе решимость покончить с этой гнилой жизнью, во что бы то ни стало.</a:t>
            </a:r>
            <a:endParaRPr lang="ru-RU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000" b="1" dirty="0" smtClean="0"/>
              <a:t>                                      Д.Писарев </a:t>
            </a:r>
            <a:br>
              <a:rPr lang="ru-RU" sz="3000" b="1" dirty="0" smtClean="0"/>
            </a:br>
            <a:r>
              <a:rPr lang="ru-RU" sz="3000" b="1" dirty="0" smtClean="0"/>
              <a:t>                        «Мотивы русской драмы»: </a:t>
            </a:r>
            <a:r>
              <a:rPr lang="ru-RU" sz="3000" dirty="0" smtClean="0"/>
              <a:t/>
            </a:r>
            <a:br>
              <a:rPr lang="ru-RU" sz="3000" dirty="0" smtClean="0"/>
            </a:br>
            <a:endParaRPr lang="ru-RU" sz="3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500" b="1" dirty="0" smtClean="0"/>
              <a:t>1.</a:t>
            </a:r>
            <a:r>
              <a:rPr lang="ru-RU" sz="3500" dirty="0" smtClean="0"/>
              <a:t> Катерина – это «полоумная мечтательница».</a:t>
            </a:r>
          </a:p>
          <a:p>
            <a:r>
              <a:rPr lang="ru-RU" sz="3500" b="1" dirty="0" smtClean="0"/>
              <a:t>2.</a:t>
            </a:r>
            <a:r>
              <a:rPr lang="ru-RU" sz="3500" dirty="0" smtClean="0"/>
              <a:t> Вся жизнь Катерины состоит из внутренних противоречий. </a:t>
            </a:r>
          </a:p>
          <a:p>
            <a:r>
              <a:rPr lang="ru-RU" sz="3500" b="1" dirty="0" smtClean="0"/>
              <a:t>3</a:t>
            </a:r>
            <a:r>
              <a:rPr lang="ru-RU" sz="3500" dirty="0" smtClean="0"/>
              <a:t>. Она постоянно кидается из одной крайности в другую.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704088"/>
            <a:ext cx="8043890" cy="581772"/>
          </a:xfrm>
        </p:spPr>
        <p:txBody>
          <a:bodyPr>
            <a:normAutofit fontScale="90000"/>
          </a:bodyPr>
          <a:lstStyle/>
          <a:p>
            <a:r>
              <a:rPr lang="ru-RU" sz="2200" i="1" dirty="0" smtClean="0"/>
              <a:t>                                              </a:t>
            </a:r>
            <a:r>
              <a:rPr lang="ru-RU" sz="2200" b="1" i="1" dirty="0" smtClean="0"/>
              <a:t>«Каждый выбирает для себя»</a:t>
            </a:r>
            <a:r>
              <a:rPr lang="ru-RU" sz="2200" b="1" dirty="0" smtClean="0"/>
              <a:t>. Ю. </a:t>
            </a:r>
            <a:r>
              <a:rPr lang="ru-RU" sz="2200" b="1" dirty="0" err="1" smtClean="0"/>
              <a:t>Левитанский</a:t>
            </a:r>
            <a:r>
              <a:rPr lang="ru-RU" sz="2200" b="1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642918"/>
            <a:ext cx="8258204" cy="607223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/>
              <a:t>Каждый выбирает для себя</a:t>
            </a:r>
            <a:br>
              <a:rPr lang="ru-RU" sz="2400" b="1" dirty="0" smtClean="0"/>
            </a:br>
            <a:r>
              <a:rPr lang="ru-RU" sz="2400" b="1" dirty="0" smtClean="0"/>
              <a:t>Женщину, религию, дорогу.</a:t>
            </a:r>
            <a:br>
              <a:rPr lang="ru-RU" sz="2400" b="1" dirty="0" smtClean="0"/>
            </a:br>
            <a:r>
              <a:rPr lang="ru-RU" sz="2400" b="1" dirty="0" smtClean="0"/>
              <a:t>Дьяволу служить или пророку -</a:t>
            </a:r>
            <a:br>
              <a:rPr lang="ru-RU" sz="2400" b="1" dirty="0" smtClean="0"/>
            </a:br>
            <a:r>
              <a:rPr lang="ru-RU" sz="2400" b="1" dirty="0" smtClean="0"/>
              <a:t>Каждый выбирает для себя.</a:t>
            </a:r>
            <a:br>
              <a:rPr lang="ru-RU" sz="2400" b="1" dirty="0" smtClean="0"/>
            </a:br>
            <a:r>
              <a:rPr lang="ru-RU" sz="2400" b="1" dirty="0" smtClean="0"/>
              <a:t>Каждый выбирает для себя</a:t>
            </a:r>
            <a:br>
              <a:rPr lang="ru-RU" sz="2400" b="1" dirty="0" smtClean="0"/>
            </a:br>
            <a:r>
              <a:rPr lang="ru-RU" sz="2400" b="1" dirty="0" smtClean="0"/>
              <a:t>Слово для любви и для молитвы.</a:t>
            </a:r>
            <a:br>
              <a:rPr lang="ru-RU" sz="2400" b="1" dirty="0" smtClean="0"/>
            </a:br>
            <a:r>
              <a:rPr lang="ru-RU" sz="2400" b="1" dirty="0" smtClean="0"/>
              <a:t>Шпагу для дуэли, меч для битвы</a:t>
            </a:r>
            <a:br>
              <a:rPr lang="ru-RU" sz="2400" b="1" dirty="0" smtClean="0"/>
            </a:br>
            <a:r>
              <a:rPr lang="ru-RU" sz="2400" b="1" dirty="0" smtClean="0"/>
              <a:t>Каждый выбирает по себе.</a:t>
            </a:r>
            <a:br>
              <a:rPr lang="ru-RU" sz="2400" b="1" dirty="0" smtClean="0"/>
            </a:br>
            <a:r>
              <a:rPr lang="ru-RU" sz="2400" b="1" dirty="0" smtClean="0"/>
              <a:t>Каждый выбирает по себе</a:t>
            </a:r>
            <a:br>
              <a:rPr lang="ru-RU" sz="2400" b="1" dirty="0" smtClean="0"/>
            </a:br>
            <a:r>
              <a:rPr lang="ru-RU" sz="2400" b="1" dirty="0" smtClean="0"/>
              <a:t>Щит и латы. Посох и заплаты.</a:t>
            </a:r>
            <a:br>
              <a:rPr lang="ru-RU" sz="2400" b="1" dirty="0" smtClean="0"/>
            </a:br>
            <a:r>
              <a:rPr lang="ru-RU" sz="2400" b="1" dirty="0" smtClean="0"/>
              <a:t>Меру окончательной расплаты</a:t>
            </a:r>
            <a:br>
              <a:rPr lang="ru-RU" sz="2400" b="1" dirty="0" smtClean="0"/>
            </a:br>
            <a:r>
              <a:rPr lang="ru-RU" sz="2400" b="1" dirty="0" smtClean="0"/>
              <a:t>Каждый выбирает по себе.</a:t>
            </a:r>
            <a:br>
              <a:rPr lang="ru-RU" sz="2400" b="1" dirty="0" smtClean="0"/>
            </a:br>
            <a:r>
              <a:rPr lang="ru-RU" sz="2400" b="1" dirty="0" smtClean="0"/>
              <a:t>Каждый выбирает для себя</a:t>
            </a:r>
            <a:br>
              <a:rPr lang="ru-RU" sz="2400" b="1" dirty="0" smtClean="0"/>
            </a:br>
            <a:r>
              <a:rPr lang="ru-RU" sz="2400" b="1" dirty="0" smtClean="0"/>
              <a:t>Выбираю тоже - как умею.</a:t>
            </a:r>
            <a:br>
              <a:rPr lang="ru-RU" sz="2400" b="1" dirty="0" smtClean="0"/>
            </a:br>
            <a:r>
              <a:rPr lang="ru-RU" sz="2400" b="1" dirty="0" smtClean="0"/>
              <a:t>Ни к кому претензий не имею</a:t>
            </a:r>
            <a:br>
              <a:rPr lang="ru-RU" sz="2400" b="1" dirty="0" smtClean="0"/>
            </a:br>
            <a:r>
              <a:rPr lang="ru-RU" sz="2400" b="1" dirty="0" smtClean="0"/>
              <a:t>Каждый выбирает для себя.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</TotalTime>
  <Words>303</Words>
  <Application>Microsoft Office PowerPoint</Application>
  <PresentationFormat>Экран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Тема урока: «Не искушай меня любя!» </vt:lpstr>
      <vt:lpstr>          Цели урока: </vt:lpstr>
      <vt:lpstr>            Эпиграф урока: </vt:lpstr>
      <vt:lpstr>Презентация PowerPoint</vt:lpstr>
      <vt:lpstr>                                  Гроза</vt:lpstr>
      <vt:lpstr>                                            Гроза</vt:lpstr>
      <vt:lpstr>                                       Добролюбов                    «Луч света в темном царстве»:  </vt:lpstr>
      <vt:lpstr>                                      Д.Писарев                          «Мотивы русской драмы»:  </vt:lpstr>
      <vt:lpstr>                                              «Каждый выбирает для себя». Ю. Левитанский. 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«Не искушай меня любя!»</dc:title>
  <dc:creator>admin</dc:creator>
  <cp:lastModifiedBy>User</cp:lastModifiedBy>
  <cp:revision>6</cp:revision>
  <dcterms:created xsi:type="dcterms:W3CDTF">2015-02-18T18:15:33Z</dcterms:created>
  <dcterms:modified xsi:type="dcterms:W3CDTF">2019-12-05T16:18:21Z</dcterms:modified>
</cp:coreProperties>
</file>