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22" autoAdjust="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401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«Детский сад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«Колосок»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Новая Майна»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20889"/>
            <a:ext cx="7416824" cy="1728192"/>
          </a:xfrm>
        </p:spPr>
        <p:txBody>
          <a:bodyPr>
            <a:normAutofit fontScale="77500" lnSpcReduction="20000"/>
          </a:bodyPr>
          <a:lstStyle/>
          <a:p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детского травматизма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869160"/>
            <a:ext cx="3940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Рогова Зоя Михайловна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2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9" t="13209" r="4001" b="5106"/>
          <a:stretch/>
        </p:blipFill>
        <p:spPr bwMode="auto">
          <a:xfrm>
            <a:off x="5471764" y="2705274"/>
            <a:ext cx="3132944" cy="323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11743" r="53606" b="3516"/>
          <a:stretch/>
        </p:blipFill>
        <p:spPr bwMode="auto">
          <a:xfrm>
            <a:off x="611560" y="2742299"/>
            <a:ext cx="3297836" cy="335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9341" y="1772816"/>
            <a:ext cx="3525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ПОМНИТЕ!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6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3229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важно для взрослых – самим правильно вести себя во всех ситуациях, демонстрируя детям безопасный образ жизни!</a:t>
            </a: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31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0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276114"/>
            <a:ext cx="3812645" cy="43204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травматизм и его предупреждение – очень важная и серьезная проблема, особенно в период лета, когда дети больше располагают свободным временем, чаще находятся на улице и остаются без присмотра взрослых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9" y="1268760"/>
            <a:ext cx="37444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6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Основные виды травм, которые дети могут получить дома, и их причины: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4032447" cy="54006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ru-RU" sz="3800" dirty="0">
              <a:latin typeface="Times New Roman"/>
              <a:ea typeface="Times New Roman"/>
              <a:cs typeface="Symbol"/>
            </a:endParaRP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7200" b="1" dirty="0" smtClean="0">
                <a:latin typeface="Times New Roman"/>
                <a:ea typeface="Times New Roman"/>
                <a:cs typeface="Symbol"/>
              </a:rPr>
              <a:t>ожог </a:t>
            </a:r>
            <a:r>
              <a:rPr lang="ru-RU" sz="7200" b="1" dirty="0">
                <a:latin typeface="Times New Roman"/>
                <a:ea typeface="Times New Roman"/>
                <a:cs typeface="Symbol"/>
              </a:rPr>
              <a:t>от горячей плиты, посуды, пищи, кипятка, пара, утюга, других электроприборов и открытого огня;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7200" b="1" dirty="0">
                <a:latin typeface="Times New Roman"/>
                <a:ea typeface="Times New Roman"/>
                <a:cs typeface="Symbol"/>
              </a:rPr>
              <a:t>падение с кровати, окна, стола и ступенек;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7200" b="1" dirty="0">
                <a:latin typeface="Times New Roman"/>
                <a:ea typeface="Times New Roman"/>
                <a:cs typeface="Symbol"/>
              </a:rPr>
              <a:t>удушье от мелких предметов (монет, пуговиц, гаек и др.);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7200" b="1" dirty="0">
                <a:latin typeface="Times New Roman"/>
                <a:ea typeface="Times New Roman"/>
                <a:cs typeface="Symbol"/>
              </a:rPr>
              <a:t>отравление бытовыми химическими веществами (инсектицидами, моющими жидкостями, отбеливателями и др.);</a:t>
            </a:r>
          </a:p>
          <a:p>
            <a:pPr marL="342900" lvl="0" indent="-342900">
              <a:spcBef>
                <a:spcPts val="1400"/>
              </a:spcBef>
              <a:spcAft>
                <a:spcPts val="14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7200" b="1" dirty="0">
                <a:latin typeface="Times New Roman"/>
                <a:ea typeface="Times New Roman"/>
                <a:cs typeface="Symbol"/>
              </a:rPr>
              <a:t>поражение электрическим током от неисправных электроприборов, обнаженных проводов, от  </a:t>
            </a:r>
            <a:r>
              <a:rPr lang="ru-RU" sz="7200" b="1" dirty="0" err="1">
                <a:latin typeface="Times New Roman"/>
                <a:ea typeface="Times New Roman"/>
                <a:cs typeface="Symbol"/>
              </a:rPr>
              <a:t>втыкания</a:t>
            </a:r>
            <a:r>
              <a:rPr lang="ru-RU" sz="7200" b="1" dirty="0">
                <a:latin typeface="Times New Roman"/>
                <a:ea typeface="Times New Roman"/>
                <a:cs typeface="Symbol"/>
              </a:rPr>
              <a:t> игл, ножей и других металлических предметов в розетки и настенную проводку</a:t>
            </a:r>
            <a:r>
              <a:rPr lang="ru-RU" sz="7200" b="1" dirty="0" smtClean="0">
                <a:latin typeface="Times New Roman"/>
                <a:ea typeface="Times New Roman"/>
                <a:cs typeface="Symbol"/>
              </a:rPr>
              <a:t>.</a:t>
            </a:r>
            <a:endParaRPr lang="ru-RU" sz="7200" b="1" dirty="0">
              <a:latin typeface="Times New Roman"/>
              <a:ea typeface="Times New Roman"/>
              <a:cs typeface="Symbo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060848"/>
            <a:ext cx="2476997" cy="301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80344"/>
            <a:ext cx="2500481" cy="18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88096"/>
            <a:ext cx="2756711" cy="249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60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бытового травматизма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386662"/>
            <a:ext cx="3822192" cy="506667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Неправильный уход и недостаточный надзор за ребёнком;</a:t>
            </a:r>
          </a:p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Отсутствие порядка в содержании домового хозяйства (незакрытые выходы на лестничные площадки, крыши, незащищенные перила лестниц, открытые люки и т.д.)</a:t>
            </a:r>
          </a:p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Употребление табака и алкоголя родителями;</a:t>
            </a:r>
          </a:p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Применение пиротехнических средств;</a:t>
            </a:r>
          </a:p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Дефекты воспитания дома и отсутствие навыков правильного поведения;</a:t>
            </a:r>
          </a:p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Бесконтрольное использование столовых, бытовых приборов</a:t>
            </a:r>
          </a:p>
          <a:p>
            <a:pPr marL="0" indent="0">
              <a:buNone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44" y="2840232"/>
            <a:ext cx="3042592" cy="1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2" y="1374003"/>
            <a:ext cx="269296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53136"/>
            <a:ext cx="276592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79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825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всевозможных травм на травму, полученную в ДТП, приходится каждая двухсотая. Но последствия их очень серьезны. Самая опасная машина - стоящая: ребенок считает, что если опасности не видно, значит, ее нет. Но, выходя из-за такой машины на проезжую часть, 63 ребенка из 100, которые попали в ДТП, оказались  под колесами другой машины.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4" y="2708920"/>
            <a:ext cx="3672408" cy="329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0692"/>
            <a:ext cx="3672408" cy="3306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19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6042662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20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Ожоги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Ожогов можно избежать, если:</a:t>
            </a:r>
            <a:b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-держать детей подальше от горячей плиты, пищи и утюга;</a:t>
            </a:r>
            <a:b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-устанавливать плиты достаточно высоко или откручивать ручки конфорок, чтобы дети не могли до них достать;</a:t>
            </a:r>
            <a:b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-держать детей подальше от открытого огня, пламени свечи, костров, взрывов петард;</a:t>
            </a:r>
            <a:b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-прятать от детей легковоспламеняющиеся жидкости, такие, как бензин, керосин, а также спички, свечи, зажигалки, бенгальские огни, петарды.</a:t>
            </a:r>
            <a:b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7" y="620688"/>
            <a:ext cx="381642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6" y="3933055"/>
            <a:ext cx="3816424" cy="244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63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Отравления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412776"/>
            <a:ext cx="3822192" cy="2592288"/>
          </a:xfrm>
        </p:spPr>
        <p:txBody>
          <a:bodyPr/>
          <a:lstStyle/>
          <a:p>
            <a:pPr lvl="0">
              <a:spcBef>
                <a:spcPts val="1400"/>
              </a:spcBef>
              <a:spcAft>
                <a:spcPts val="1400"/>
              </a:spcAft>
              <a:buClr>
                <a:srgbClr val="31B6FD"/>
              </a:buClr>
            </a:pPr>
            <a:r>
              <a:rPr lang="ru-RU" sz="1600" b="1" dirty="0">
                <a:solidFill>
                  <a:srgbClr val="073E87"/>
                </a:solidFill>
                <a:latin typeface="Times New Roman"/>
                <a:ea typeface="Times New Roman"/>
              </a:rPr>
              <a:t>Ядовитые вещества, медикаменты, отбеливатели, кислоты и горючее, например керосин, ни в коем случае нельзя хранить в бутылках для пищевых продуктов - дети могут по ошибке выпить их. Такие вещества следует держать в плотно закрытых маркированных контейнерах, в недоступном для детей месте.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196752"/>
            <a:ext cx="4247328" cy="4929728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Отбеливатель</a:t>
            </a:r>
            <a:r>
              <a:rPr lang="ru-RU" sz="1600" b="1" dirty="0">
                <a:latin typeface="Times New Roman"/>
                <a:ea typeface="Times New Roman"/>
              </a:rPr>
              <a:t>, яды для крыс и насекомых, керосин, кислоты и щелочные растворы, другие ядовитые вещества могут вызвать тяжелое отравление, поражение мозга, слепоту и смерть. Яд опасен не только при заглатывании, но и при вдыхании, попадании на кожу, в глаза и даже на одежду.</a:t>
            </a:r>
          </a:p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Лекарства, предназначенные для взрослых, могут оказаться смертельными для детей. Медикаменты ребенку нужно давать только по назначению врача и ни в коем случае не давать ему лекарства, предназначенные для взрослых или детей другого возраста. Хранить медикаменты необходимо в местах недоступных для детей.</a:t>
            </a:r>
          </a:p>
          <a:p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14440"/>
            <a:ext cx="3719924" cy="2394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04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Катание на роликах и велосипеде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916832"/>
            <a:ext cx="3822192" cy="420964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b="1" dirty="0">
                <a:latin typeface="Times New Roman"/>
                <a:ea typeface="Times New Roman"/>
              </a:rPr>
              <a:t>Еще ни одно увлечение детей не приводило к такому наплыву раненых, как </a:t>
            </a:r>
            <a:r>
              <a:rPr lang="ru-RU" b="1" dirty="0" err="1">
                <a:latin typeface="Times New Roman"/>
                <a:ea typeface="Times New Roman"/>
              </a:rPr>
              <a:t>роллинг</a:t>
            </a:r>
            <a:r>
              <a:rPr lang="ru-RU" b="1" dirty="0">
                <a:latin typeface="Times New Roman"/>
                <a:ea typeface="Times New Roman"/>
              </a:rPr>
              <a:t> (катание на роликовых коньках), который в последнее время стал особенно популярным. В </a:t>
            </a:r>
            <a:r>
              <a:rPr lang="ru-RU" b="1" dirty="0" err="1">
                <a:latin typeface="Times New Roman"/>
                <a:ea typeface="Times New Roman"/>
              </a:rPr>
              <a:t>роллинге</a:t>
            </a:r>
            <a:r>
              <a:rPr lang="ru-RU" b="1" dirty="0">
                <a:latin typeface="Times New Roman"/>
                <a:ea typeface="Times New Roman"/>
              </a:rPr>
              <a:t> слишком высоки требования к владению телом - малейший сбой приводит к падению, что всегда чревато травмой. </a:t>
            </a:r>
          </a:p>
          <a:p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85" y="1628800"/>
            <a:ext cx="327622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85" y="4100384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969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Дети на воде…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1484784"/>
            <a:ext cx="3822192" cy="46416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Взрослые должны научить детей правилам поведения на воде и ни на минуту не оставлять ребенка без присмотра вблизи водоемов.</a:t>
            </a:r>
            <a:b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Дети могут утонуть менее чем за две минуты даже в небольшом количестве воды, поэтому их никогда не следует оставлять одних в воде или близ воды, в том числе в ванной.</a:t>
            </a:r>
            <a:b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Нужно закрывать колодцы, ванны, ведра с водой.</a:t>
            </a:r>
            <a:b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Детей нужно учить плавать, начиная с раннего возраста.</a:t>
            </a:r>
            <a:b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Дети должны знать, что нельзя плавать без присмотра взрослых.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94426"/>
            <a:ext cx="3816424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343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</TotalTime>
  <Words>497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Муниципальное дошкольное образовательное учреждение «Детский сад «Колосок»  р.п. Новая Майна»</vt:lpstr>
      <vt:lpstr>Детский травматизм и его предупреждение – очень важная и серьезная проблема, особенно в период лета, когда дети больше располагают свободным временем, чаще находятся на улице и остаются без присмотра взрослых</vt:lpstr>
      <vt:lpstr>Основные виды травм, которые дети могут получить дома, и их причины: </vt:lpstr>
      <vt:lpstr>Причины бытового травматизма</vt:lpstr>
      <vt:lpstr>Из всевозможных травм на травму, полученную в ДТП, приходится каждая двухсотая. Но последствия их очень серьезны. Самая опасная машина - стоящая: ребенок считает, что если опасности не видно, значит, ее нет. Но, выходя из-за такой машины на проезжую часть, 63 ребенка из 100, которые попали в ДТП, оказались  под колесами другой машины. </vt:lpstr>
      <vt:lpstr>Ожоги Ожогов можно избежать, если: -держать детей подальше от горячей плиты, пищи и утюга; -устанавливать плиты достаточно высоко или откручивать ручки конфорок, чтобы дети не могли до них достать; -держать детей подальше от открытого огня, пламени свечи, костров, взрывов петард; -прятать от детей легковоспламеняющиеся жидкости, такие, как бензин, керосин, а также спички, свечи, зажигалки, бенгальские огни, петарды. </vt:lpstr>
      <vt:lpstr>Отравления</vt:lpstr>
      <vt:lpstr>Катание на роликах и велосипеде</vt:lpstr>
      <vt:lpstr>Дети на воде… </vt:lpstr>
      <vt:lpstr>Презентация PowerPoint</vt:lpstr>
      <vt:lpstr>  Очень важно для взрослых – самим правильно вести себя во всех ситуациях, демонстрируя детям безопасный образ жизни!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– детский сад общеразвивающего вида №10 «Ёлочка»</dc:title>
  <dc:creator>11111</dc:creator>
  <cp:lastModifiedBy>11111</cp:lastModifiedBy>
  <cp:revision>14</cp:revision>
  <cp:lastPrinted>2019-04-16T09:11:02Z</cp:lastPrinted>
  <dcterms:modified xsi:type="dcterms:W3CDTF">2019-12-16T11:00:42Z</dcterms:modified>
</cp:coreProperties>
</file>