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60" r:id="rId4"/>
    <p:sldId id="272" r:id="rId5"/>
    <p:sldId id="271" r:id="rId6"/>
    <p:sldId id="263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00CC"/>
    <a:srgbClr val="000099"/>
    <a:srgbClr val="CB2B3A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280" autoAdjust="0"/>
    <p:restoredTop sz="94660"/>
  </p:normalViewPr>
  <p:slideViewPr>
    <p:cSldViewPr>
      <p:cViewPr varScale="1">
        <p:scale>
          <a:sx n="83" d="100"/>
          <a:sy n="83" d="100"/>
        </p:scale>
        <p:origin x="-124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gif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2.gif"/><Relationship Id="rId4" Type="http://schemas.openxmlformats.org/officeDocument/2006/relationships/image" Target="../media/image7.gif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12.png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9.png"/><Relationship Id="rId7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9.png"/><Relationship Id="rId7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3.pn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Картинки, рамки\Прозрачные клипарты\Выпуск в школу\книги 23 Б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285728"/>
            <a:ext cx="8572559" cy="62865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214414" y="714356"/>
            <a:ext cx="271805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гостях </a:t>
            </a:r>
          </a:p>
          <a:p>
            <a:pPr algn="ctr"/>
            <a:r>
              <a:rPr lang="ru-RU" sz="3200" b="1" cap="none" spc="0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 </a:t>
            </a:r>
          </a:p>
          <a:p>
            <a:pPr algn="ctr"/>
            <a:r>
              <a:rPr lang="ru-RU" sz="3200" b="1" dirty="0" err="1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Домисольки</a:t>
            </a:r>
            <a:endParaRPr lang="ru-RU" sz="3200" b="1" cap="none" spc="0" dirty="0">
              <a:ln w="11430"/>
              <a:solidFill>
                <a:srgbClr val="00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3570" y="1857364"/>
            <a:ext cx="187602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CC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Подготовила </a:t>
            </a:r>
          </a:p>
          <a:p>
            <a:pPr algn="ctr"/>
            <a:r>
              <a:rPr lang="ru-RU" sz="1600" b="1" dirty="0" smtClean="0">
                <a:solidFill>
                  <a:srgbClr val="0000CC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 музыкальный </a:t>
            </a:r>
          </a:p>
          <a:p>
            <a:pPr algn="ctr"/>
            <a:r>
              <a:rPr lang="ru-RU" sz="1600" b="1" dirty="0" smtClean="0">
                <a:solidFill>
                  <a:srgbClr val="0000CC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руководитель </a:t>
            </a:r>
          </a:p>
          <a:p>
            <a:pPr algn="ctr"/>
            <a:r>
              <a:rPr lang="ru-RU" sz="1600" b="1" dirty="0" smtClean="0">
                <a:solidFill>
                  <a:srgbClr val="0000CC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ГБДОУ № 70</a:t>
            </a:r>
          </a:p>
          <a:p>
            <a:pPr algn="ctr"/>
            <a:r>
              <a:rPr lang="ru-RU" sz="1600" b="1" dirty="0" smtClean="0">
                <a:solidFill>
                  <a:srgbClr val="0000CC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   </a:t>
            </a:r>
            <a:r>
              <a:rPr lang="ru-RU" sz="1600" b="1" dirty="0" err="1" smtClean="0">
                <a:solidFill>
                  <a:srgbClr val="0000CC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Абрарова</a:t>
            </a:r>
            <a:r>
              <a:rPr lang="ru-RU" sz="1600" b="1" dirty="0" smtClean="0">
                <a:solidFill>
                  <a:srgbClr val="0000CC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 В. И. </a:t>
            </a:r>
          </a:p>
          <a:p>
            <a:pPr algn="ctr"/>
            <a:r>
              <a:rPr lang="ru-RU" sz="1600" b="1" dirty="0" smtClean="0">
                <a:solidFill>
                  <a:srgbClr val="0000CC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Санкт – Петербург</a:t>
            </a:r>
          </a:p>
          <a:p>
            <a:pPr algn="ctr"/>
            <a:r>
              <a:rPr lang="ru-RU" sz="1600" b="1" dirty="0" smtClean="0">
                <a:solidFill>
                  <a:srgbClr val="0000CC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2017 год.</a:t>
            </a:r>
            <a:endParaRPr lang="ru-RU" sz="1600" b="1" dirty="0">
              <a:solidFill>
                <a:srgbClr val="0000CC"/>
              </a:solidFill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  <p:pic>
        <p:nvPicPr>
          <p:cNvPr id="11" name="Рисунок 10" descr="Нотки 22.gif"/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5643570" y="4143380"/>
            <a:ext cx="2024058" cy="202405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1071538" y="2643182"/>
            <a:ext cx="2733678" cy="3453336"/>
            <a:chOff x="1071538" y="2643182"/>
            <a:chExt cx="2733678" cy="3453336"/>
          </a:xfrm>
        </p:grpSpPr>
        <p:pic>
          <p:nvPicPr>
            <p:cNvPr id="10" name="Рисунок 9" descr="девочка с колокольчиком.png"/>
            <p:cNvPicPr>
              <a:picLocks noChangeAspect="1"/>
            </p:cNvPicPr>
            <p:nvPr/>
          </p:nvPicPr>
          <p:blipFill>
            <a:blip r:embed="rId4" cstate="print">
              <a:lum bright="-20000" contrast="30000"/>
            </a:blip>
            <a:stretch>
              <a:fillRect/>
            </a:stretch>
          </p:blipFill>
          <p:spPr>
            <a:xfrm>
              <a:off x="1142976" y="2643182"/>
              <a:ext cx="2631075" cy="2643206"/>
            </a:xfrm>
            <a:prstGeom prst="rect">
              <a:avLst/>
            </a:prstGeom>
            <a:effectLst/>
          </p:spPr>
        </p:pic>
        <p:pic>
          <p:nvPicPr>
            <p:cNvPr id="1027" name="Picture 3" descr="C:\Картинки, рамки\Прозрачные клипарты\Нотки\Нотный стан 2.png"/>
            <p:cNvPicPr>
              <a:picLocks noChangeAspect="1" noChangeArrowheads="1"/>
            </p:cNvPicPr>
            <p:nvPr/>
          </p:nvPicPr>
          <p:blipFill>
            <a:blip r:embed="rId5">
              <a:lum bright="10000" contrast="40000"/>
            </a:blip>
            <a:srcRect/>
            <a:stretch>
              <a:fillRect/>
            </a:stretch>
          </p:blipFill>
          <p:spPr bwMode="auto">
            <a:xfrm>
              <a:off x="1071538" y="5072074"/>
              <a:ext cx="2733678" cy="1024444"/>
            </a:xfrm>
            <a:prstGeom prst="rect">
              <a:avLst/>
            </a:prstGeom>
            <a:noFill/>
          </p:spPr>
        </p:pic>
      </p:grpSp>
      <p:pic>
        <p:nvPicPr>
          <p:cNvPr id="14" name="Picture 4" descr="C:\Картинки, рамки\Прозрачные клипарты\Нотки\Нотки 43.png"/>
          <p:cNvPicPr>
            <a:picLocks noChangeAspect="1" noChangeArrowheads="1"/>
          </p:cNvPicPr>
          <p:nvPr/>
        </p:nvPicPr>
        <p:blipFill>
          <a:blip r:embed="rId6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5715008" y="571480"/>
            <a:ext cx="1785950" cy="85577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Картинки, рамки\Прозрачные клипарты\Выпуск в школу\книги 23 Б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285728"/>
            <a:ext cx="8572559" cy="62865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285852" y="642918"/>
            <a:ext cx="242889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</a:t>
            </a:r>
            <a:r>
              <a:rPr lang="ru-RU" sz="24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узыкальная</a:t>
            </a:r>
            <a:endParaRPr lang="ru-RU" sz="2400" b="1" dirty="0" smtClean="0">
              <a:ln w="11430"/>
              <a:solidFill>
                <a:srgbClr val="00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викторина</a:t>
            </a:r>
            <a:r>
              <a:rPr lang="ru-RU" sz="24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2400" b="1" dirty="0" smtClean="0">
              <a:ln w="11430"/>
              <a:solidFill>
                <a:srgbClr val="00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3200" b="1" cap="none" spc="0" dirty="0">
              <a:ln w="11430"/>
              <a:solidFill>
                <a:srgbClr val="00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8662" y="1714488"/>
            <a:ext cx="29482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CC0000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Презентация к музыкальному</a:t>
            </a:r>
          </a:p>
          <a:p>
            <a:r>
              <a:rPr lang="ru-RU" sz="1600" b="1" dirty="0" smtClean="0">
                <a:solidFill>
                  <a:srgbClr val="CC0000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            занятию с детьми </a:t>
            </a:r>
          </a:p>
          <a:p>
            <a:r>
              <a:rPr lang="ru-RU" sz="1600" b="1" dirty="0" smtClean="0">
                <a:solidFill>
                  <a:srgbClr val="CC0000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         средней группы ДОУ</a:t>
            </a:r>
            <a:endParaRPr lang="ru-RU" sz="1600" b="1" dirty="0">
              <a:solidFill>
                <a:srgbClr val="CC0000"/>
              </a:solidFill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5072066" y="1785926"/>
            <a:ext cx="3238511" cy="4262444"/>
            <a:chOff x="5072066" y="1785926"/>
            <a:chExt cx="3238511" cy="4262444"/>
          </a:xfrm>
        </p:grpSpPr>
        <p:pic>
          <p:nvPicPr>
            <p:cNvPr id="1029" name="Picture 5" descr="C:\Картинки, рамки\Прозрачные клипарты\Нотки\Нотки 31.gif"/>
            <p:cNvPicPr>
              <a:picLocks noChangeAspect="1" noChangeArrowheads="1" noCrop="1"/>
            </p:cNvPicPr>
            <p:nvPr/>
          </p:nvPicPr>
          <p:blipFill>
            <a:blip r:embed="rId3">
              <a:lum contrast="40000"/>
            </a:blip>
            <a:srcRect/>
            <a:stretch>
              <a:fillRect/>
            </a:stretch>
          </p:blipFill>
          <p:spPr bwMode="auto">
            <a:xfrm>
              <a:off x="5072066" y="1785926"/>
              <a:ext cx="1666875" cy="1666875"/>
            </a:xfrm>
            <a:prstGeom prst="rect">
              <a:avLst/>
            </a:prstGeom>
            <a:noFill/>
          </p:spPr>
        </p:pic>
        <p:pic>
          <p:nvPicPr>
            <p:cNvPr id="1033" name="Picture 9" descr="C:\Картинки, рамки\Прозрачные клипарты\Нотки\Нотки 33.gif"/>
            <p:cNvPicPr>
              <a:picLocks noChangeAspect="1" noChangeArrowheads="1" noCrop="1"/>
            </p:cNvPicPr>
            <p:nvPr/>
          </p:nvPicPr>
          <p:blipFill>
            <a:blip r:embed="rId4">
              <a:lum contrast="40000"/>
            </a:blip>
            <a:srcRect/>
            <a:stretch>
              <a:fillRect/>
            </a:stretch>
          </p:blipFill>
          <p:spPr bwMode="auto">
            <a:xfrm>
              <a:off x="6643702" y="2143116"/>
              <a:ext cx="1666875" cy="1666875"/>
            </a:xfrm>
            <a:prstGeom prst="rect">
              <a:avLst/>
            </a:prstGeom>
            <a:noFill/>
          </p:spPr>
        </p:pic>
        <p:pic>
          <p:nvPicPr>
            <p:cNvPr id="1034" name="Picture 10" descr="C:\Картинки, рамки\Прозрачные клипарты\Нотки\Нотки 22.gif"/>
            <p:cNvPicPr>
              <a:picLocks noChangeAspect="1" noChangeArrowheads="1" noCrop="1"/>
            </p:cNvPicPr>
            <p:nvPr/>
          </p:nvPicPr>
          <p:blipFill>
            <a:blip r:embed="rId5">
              <a:lum contrast="40000"/>
            </a:blip>
            <a:srcRect/>
            <a:stretch>
              <a:fillRect/>
            </a:stretch>
          </p:blipFill>
          <p:spPr bwMode="auto">
            <a:xfrm>
              <a:off x="5072066" y="3643314"/>
              <a:ext cx="1666875" cy="1666875"/>
            </a:xfrm>
            <a:prstGeom prst="rect">
              <a:avLst/>
            </a:prstGeom>
            <a:noFill/>
          </p:spPr>
        </p:pic>
        <p:pic>
          <p:nvPicPr>
            <p:cNvPr id="1035" name="Picture 11" descr="C:\Картинки, рамки\Прозрачные клипарты\Нотки\Нотки 29.gif"/>
            <p:cNvPicPr>
              <a:picLocks noChangeAspect="1" noChangeArrowheads="1" noCrop="1"/>
            </p:cNvPicPr>
            <p:nvPr/>
          </p:nvPicPr>
          <p:blipFill>
            <a:blip r:embed="rId6">
              <a:lum contrast="40000"/>
            </a:blip>
            <a:srcRect/>
            <a:stretch>
              <a:fillRect/>
            </a:stretch>
          </p:blipFill>
          <p:spPr bwMode="auto">
            <a:xfrm>
              <a:off x="6215074" y="4048106"/>
              <a:ext cx="2000264" cy="2000264"/>
            </a:xfrm>
            <a:prstGeom prst="rect">
              <a:avLst/>
            </a:prstGeom>
            <a:noFill/>
            <a:scene3d>
              <a:camera prst="orthographicFront">
                <a:rot lat="0" lon="10499978" rev="300000"/>
              </a:camera>
              <a:lightRig rig="threePt" dir="t"/>
            </a:scene3d>
          </p:spPr>
        </p:pic>
      </p:grpSp>
      <p:grpSp>
        <p:nvGrpSpPr>
          <p:cNvPr id="17" name="Группа 16"/>
          <p:cNvGrpSpPr/>
          <p:nvPr/>
        </p:nvGrpSpPr>
        <p:grpSpPr>
          <a:xfrm>
            <a:off x="1071538" y="2643182"/>
            <a:ext cx="2733678" cy="3453336"/>
            <a:chOff x="1071538" y="2643182"/>
            <a:chExt cx="2733678" cy="3453336"/>
          </a:xfrm>
        </p:grpSpPr>
        <p:pic>
          <p:nvPicPr>
            <p:cNvPr id="18" name="Рисунок 17" descr="девочка с колокольчиком.png"/>
            <p:cNvPicPr>
              <a:picLocks noChangeAspect="1"/>
            </p:cNvPicPr>
            <p:nvPr/>
          </p:nvPicPr>
          <p:blipFill>
            <a:blip r:embed="rId7" cstate="print">
              <a:lum bright="-20000" contrast="30000"/>
            </a:blip>
            <a:stretch>
              <a:fillRect/>
            </a:stretch>
          </p:blipFill>
          <p:spPr>
            <a:xfrm>
              <a:off x="1142976" y="2643182"/>
              <a:ext cx="2631075" cy="2643206"/>
            </a:xfrm>
            <a:prstGeom prst="rect">
              <a:avLst/>
            </a:prstGeom>
            <a:effectLst/>
          </p:spPr>
        </p:pic>
        <p:pic>
          <p:nvPicPr>
            <p:cNvPr id="19" name="Picture 3" descr="C:\Картинки, рамки\Прозрачные клипарты\Нотки\Нотный стан 2.png"/>
            <p:cNvPicPr>
              <a:picLocks noChangeAspect="1" noChangeArrowheads="1"/>
            </p:cNvPicPr>
            <p:nvPr/>
          </p:nvPicPr>
          <p:blipFill>
            <a:blip r:embed="rId8">
              <a:lum bright="10000" contrast="40000"/>
            </a:blip>
            <a:srcRect/>
            <a:stretch>
              <a:fillRect/>
            </a:stretch>
          </p:blipFill>
          <p:spPr bwMode="auto">
            <a:xfrm>
              <a:off x="1071538" y="5072074"/>
              <a:ext cx="2733678" cy="1024444"/>
            </a:xfrm>
            <a:prstGeom prst="rect">
              <a:avLst/>
            </a:prstGeom>
            <a:noFill/>
          </p:spPr>
        </p:pic>
      </p:grpSp>
      <p:pic>
        <p:nvPicPr>
          <p:cNvPr id="20" name="Picture 4" descr="C:\Картинки, рамки\Прозрачные клипарты\Нотки\Нотки 43.png"/>
          <p:cNvPicPr>
            <a:picLocks noChangeAspect="1" noChangeArrowheads="1"/>
          </p:cNvPicPr>
          <p:nvPr/>
        </p:nvPicPr>
        <p:blipFill>
          <a:blip r:embed="rId9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5715008" y="714356"/>
            <a:ext cx="1785950" cy="85577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Картинки, рамки\Прозрачные клипарты\Выпуск в школу\книги 23 Б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285728"/>
            <a:ext cx="8572559" cy="62865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 rot="-60000">
            <a:off x="796055" y="523453"/>
            <a:ext cx="269336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ru-RU" sz="3200" b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Загадка:</a:t>
            </a:r>
          </a:p>
          <a:p>
            <a:pPr>
              <a:defRPr/>
            </a:pPr>
            <a:endParaRPr lang="ru-RU" sz="2000" dirty="0" smtClean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20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Вопрос 18.pn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1928794" y="2786058"/>
            <a:ext cx="864554" cy="8645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142976" y="1071546"/>
            <a:ext cx="289335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Деревянные подружки</a:t>
            </a:r>
          </a:p>
          <a:p>
            <a:r>
              <a:rPr lang="ru-RU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Пляшут на его макушке.</a:t>
            </a:r>
          </a:p>
          <a:p>
            <a:r>
              <a:rPr lang="ru-RU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Бьют его, а он гремит,</a:t>
            </a:r>
          </a:p>
          <a:p>
            <a:r>
              <a:rPr lang="ru-RU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В ногу всем шагать велит.</a:t>
            </a:r>
          </a:p>
          <a:p>
            <a:r>
              <a:rPr lang="ru-RU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Слышен гром и тут и там,</a:t>
            </a:r>
          </a:p>
          <a:p>
            <a:r>
              <a:rPr lang="ru-RU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Так гремит наш ….</a:t>
            </a:r>
          </a:p>
          <a:p>
            <a:endParaRPr lang="ru-RU" sz="20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барабан 11.png"/>
          <p:cNvPicPr>
            <a:picLocks noChangeAspect="1"/>
          </p:cNvPicPr>
          <p:nvPr/>
        </p:nvPicPr>
        <p:blipFill>
          <a:blip r:embed="rId4" cstate="print">
            <a:lum contrast="40000"/>
          </a:blip>
          <a:stretch>
            <a:fillRect/>
          </a:stretch>
        </p:blipFill>
        <p:spPr>
          <a:xfrm>
            <a:off x="5500694" y="2071678"/>
            <a:ext cx="2286016" cy="2312314"/>
          </a:xfrm>
          <a:prstGeom prst="rect">
            <a:avLst/>
          </a:prstGeom>
        </p:spPr>
      </p:pic>
      <p:pic>
        <p:nvPicPr>
          <p:cNvPr id="20" name="Picture 4" descr="C:\Картинки, рамки\Прозрачные клипарты\Нотки\Нотки 43.png"/>
          <p:cNvPicPr>
            <a:picLocks noChangeAspect="1" noChangeArrowheads="1"/>
          </p:cNvPicPr>
          <p:nvPr/>
        </p:nvPicPr>
        <p:blipFill>
          <a:blip r:embed="rId5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5715008" y="714356"/>
            <a:ext cx="1785950" cy="855770"/>
          </a:xfrm>
          <a:prstGeom prst="rect">
            <a:avLst/>
          </a:prstGeom>
          <a:noFill/>
        </p:spPr>
      </p:pic>
      <p:pic>
        <p:nvPicPr>
          <p:cNvPr id="21" name="Рисунок 20" descr="Аплодисменты 1.gif"/>
          <p:cNvPicPr>
            <a:picLocks noChangeAspect="1"/>
          </p:cNvPicPr>
          <p:nvPr/>
        </p:nvPicPr>
        <p:blipFill>
          <a:blip r:embed="rId6">
            <a:lum bright="-10000" contrast="30000"/>
          </a:blip>
          <a:stretch>
            <a:fillRect/>
          </a:stretch>
        </p:blipFill>
        <p:spPr>
          <a:xfrm>
            <a:off x="6143636" y="5000636"/>
            <a:ext cx="928694" cy="660157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1285852" y="3500438"/>
            <a:ext cx="2143140" cy="2667518"/>
            <a:chOff x="1071538" y="2643182"/>
            <a:chExt cx="2733678" cy="3453336"/>
          </a:xfrm>
        </p:grpSpPr>
        <p:pic>
          <p:nvPicPr>
            <p:cNvPr id="23" name="Рисунок 22" descr="девочка с колокольчиком.png"/>
            <p:cNvPicPr>
              <a:picLocks noChangeAspect="1"/>
            </p:cNvPicPr>
            <p:nvPr/>
          </p:nvPicPr>
          <p:blipFill>
            <a:blip r:embed="rId7" cstate="print">
              <a:lum bright="-20000" contrast="30000"/>
            </a:blip>
            <a:stretch>
              <a:fillRect/>
            </a:stretch>
          </p:blipFill>
          <p:spPr>
            <a:xfrm>
              <a:off x="1142976" y="2643182"/>
              <a:ext cx="2631075" cy="2643206"/>
            </a:xfrm>
            <a:prstGeom prst="rect">
              <a:avLst/>
            </a:prstGeom>
            <a:effectLst/>
          </p:spPr>
        </p:pic>
        <p:pic>
          <p:nvPicPr>
            <p:cNvPr id="24" name="Picture 3" descr="C:\Картинки, рамки\Прозрачные клипарты\Нотки\Нотный стан 2.png"/>
            <p:cNvPicPr>
              <a:picLocks noChangeAspect="1" noChangeArrowheads="1"/>
            </p:cNvPicPr>
            <p:nvPr/>
          </p:nvPicPr>
          <p:blipFill>
            <a:blip r:embed="rId8">
              <a:lum bright="10000" contrast="40000"/>
            </a:blip>
            <a:srcRect/>
            <a:stretch>
              <a:fillRect/>
            </a:stretch>
          </p:blipFill>
          <p:spPr bwMode="auto">
            <a:xfrm>
              <a:off x="1071538" y="5072074"/>
              <a:ext cx="2733678" cy="102444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Картинки, рамки\Прозрачные клипарты\Выпуск в школу\книги 23 Б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285728"/>
            <a:ext cx="8572559" cy="62865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 rot="-60000">
            <a:off x="796055" y="523453"/>
            <a:ext cx="269336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ru-RU" sz="3200" b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Загадка:</a:t>
            </a:r>
          </a:p>
          <a:p>
            <a:pPr>
              <a:defRPr/>
            </a:pPr>
            <a:endParaRPr lang="ru-RU" sz="2000" dirty="0" smtClean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20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7224" y="1285860"/>
            <a:ext cx="30201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Играет весело Тимошка,</a:t>
            </a:r>
          </a:p>
          <a:p>
            <a:r>
              <a:rPr lang="ru-RU" sz="2000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Заливается…</a:t>
            </a:r>
            <a:endParaRPr lang="ru-RU" sz="2000" dirty="0">
              <a:solidFill>
                <a:srgbClr val="000099"/>
              </a:solidFill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1285852" y="3500438"/>
            <a:ext cx="2143140" cy="2667518"/>
            <a:chOff x="1071538" y="2643182"/>
            <a:chExt cx="2733678" cy="3453336"/>
          </a:xfrm>
        </p:grpSpPr>
        <p:pic>
          <p:nvPicPr>
            <p:cNvPr id="15" name="Рисунок 14" descr="девочка с колокольчиком.png"/>
            <p:cNvPicPr>
              <a:picLocks noChangeAspect="1"/>
            </p:cNvPicPr>
            <p:nvPr/>
          </p:nvPicPr>
          <p:blipFill>
            <a:blip r:embed="rId3" cstate="print">
              <a:lum bright="-20000" contrast="30000"/>
            </a:blip>
            <a:stretch>
              <a:fillRect/>
            </a:stretch>
          </p:blipFill>
          <p:spPr>
            <a:xfrm>
              <a:off x="1142976" y="2643182"/>
              <a:ext cx="2631075" cy="2643206"/>
            </a:xfrm>
            <a:prstGeom prst="rect">
              <a:avLst/>
            </a:prstGeom>
            <a:effectLst/>
          </p:spPr>
        </p:pic>
        <p:pic>
          <p:nvPicPr>
            <p:cNvPr id="16" name="Picture 3" descr="C:\Картинки, рамки\Прозрачные клипарты\Нотки\Нотный стан 2.png"/>
            <p:cNvPicPr>
              <a:picLocks noChangeAspect="1" noChangeArrowheads="1"/>
            </p:cNvPicPr>
            <p:nvPr/>
          </p:nvPicPr>
          <p:blipFill>
            <a:blip r:embed="rId4">
              <a:lum bright="10000" contrast="40000"/>
            </a:blip>
            <a:srcRect/>
            <a:stretch>
              <a:fillRect/>
            </a:stretch>
          </p:blipFill>
          <p:spPr bwMode="auto">
            <a:xfrm>
              <a:off x="1071538" y="5072074"/>
              <a:ext cx="2733678" cy="1024444"/>
            </a:xfrm>
            <a:prstGeom prst="rect">
              <a:avLst/>
            </a:prstGeom>
            <a:noFill/>
          </p:spPr>
        </p:pic>
      </p:grpSp>
      <p:pic>
        <p:nvPicPr>
          <p:cNvPr id="17" name="Picture 4" descr="C:\Картинки, рамки\Прозрачные клипарты\Нотки\Нотки 43.png"/>
          <p:cNvPicPr>
            <a:picLocks noChangeAspect="1" noChangeArrowheads="1"/>
          </p:cNvPicPr>
          <p:nvPr/>
        </p:nvPicPr>
        <p:blipFill>
          <a:blip r:embed="rId5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5715008" y="714356"/>
            <a:ext cx="1785950" cy="855770"/>
          </a:xfrm>
          <a:prstGeom prst="rect">
            <a:avLst/>
          </a:prstGeom>
          <a:noFill/>
        </p:spPr>
      </p:pic>
      <p:pic>
        <p:nvPicPr>
          <p:cNvPr id="19" name="Рисунок 18" descr="Вопрос 18.png"/>
          <p:cNvPicPr>
            <a:picLocks noChangeAspect="1"/>
          </p:cNvPicPr>
          <p:nvPr/>
        </p:nvPicPr>
        <p:blipFill>
          <a:blip r:embed="rId6" cstate="print">
            <a:lum contrast="40000"/>
          </a:blip>
          <a:stretch>
            <a:fillRect/>
          </a:stretch>
        </p:blipFill>
        <p:spPr>
          <a:xfrm>
            <a:off x="2000232" y="2428868"/>
            <a:ext cx="864554" cy="8645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 descr="гармошка 2.jpg"/>
          <p:cNvPicPr>
            <a:picLocks noChangeAspect="1"/>
          </p:cNvPicPr>
          <p:nvPr/>
        </p:nvPicPr>
        <p:blipFill>
          <a:blip r:embed="rId7">
            <a:lum bright="-10000" contrast="40000"/>
          </a:blip>
          <a:stretch>
            <a:fillRect/>
          </a:stretch>
        </p:blipFill>
        <p:spPr>
          <a:xfrm flipH="1">
            <a:off x="5643570" y="2357430"/>
            <a:ext cx="2091646" cy="1828098"/>
          </a:xfrm>
          <a:prstGeom prst="rect">
            <a:avLst/>
          </a:prstGeom>
        </p:spPr>
      </p:pic>
      <p:pic>
        <p:nvPicPr>
          <p:cNvPr id="14" name="Рисунок 13" descr="Аплодисменты 1.gif"/>
          <p:cNvPicPr>
            <a:picLocks noChangeAspect="1"/>
          </p:cNvPicPr>
          <p:nvPr/>
        </p:nvPicPr>
        <p:blipFill>
          <a:blip r:embed="rId8">
            <a:lum bright="-10000" contrast="30000"/>
          </a:blip>
          <a:stretch>
            <a:fillRect/>
          </a:stretch>
        </p:blipFill>
        <p:spPr>
          <a:xfrm>
            <a:off x="6143636" y="5000636"/>
            <a:ext cx="928694" cy="66015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Картинки, рамки\Прозрачные клипарты\Выпуск в школу\книги 23 Б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285728"/>
            <a:ext cx="8572559" cy="62865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 rot="-60000">
            <a:off x="796055" y="523453"/>
            <a:ext cx="269336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ru-RU" sz="3200" b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Загадка:</a:t>
            </a:r>
          </a:p>
          <a:p>
            <a:pPr>
              <a:defRPr/>
            </a:pPr>
            <a:endParaRPr lang="ru-RU" sz="2000" dirty="0" smtClean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20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1538" y="1142984"/>
            <a:ext cx="26500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Деревянные, резные,</a:t>
            </a:r>
          </a:p>
          <a:p>
            <a:r>
              <a:rPr lang="ru-RU" sz="2000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Лаковые, расписные.</a:t>
            </a:r>
          </a:p>
          <a:p>
            <a:r>
              <a:rPr lang="ru-RU" sz="2000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Очень весело стучат,</a:t>
            </a:r>
          </a:p>
          <a:p>
            <a:r>
              <a:rPr lang="ru-RU" sz="2000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Всех игрою веселят…</a:t>
            </a:r>
            <a:endParaRPr lang="ru-RU" sz="2000" dirty="0">
              <a:solidFill>
                <a:srgbClr val="000099"/>
              </a:solidFill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  <p:pic>
        <p:nvPicPr>
          <p:cNvPr id="11" name="Рисунок 10" descr="Вопрос 18.pn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2000232" y="2643182"/>
            <a:ext cx="864554" cy="8645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2" name="Группа 12"/>
          <p:cNvGrpSpPr/>
          <p:nvPr/>
        </p:nvGrpSpPr>
        <p:grpSpPr>
          <a:xfrm>
            <a:off x="1285852" y="3500438"/>
            <a:ext cx="2143140" cy="2667518"/>
            <a:chOff x="1071538" y="2643182"/>
            <a:chExt cx="2733678" cy="3453336"/>
          </a:xfrm>
        </p:grpSpPr>
        <p:pic>
          <p:nvPicPr>
            <p:cNvPr id="15" name="Рисунок 14" descr="девочка с колокольчиком.png"/>
            <p:cNvPicPr>
              <a:picLocks noChangeAspect="1"/>
            </p:cNvPicPr>
            <p:nvPr/>
          </p:nvPicPr>
          <p:blipFill>
            <a:blip r:embed="rId4" cstate="print">
              <a:lum bright="-20000" contrast="30000"/>
            </a:blip>
            <a:stretch>
              <a:fillRect/>
            </a:stretch>
          </p:blipFill>
          <p:spPr>
            <a:xfrm>
              <a:off x="1142976" y="2643182"/>
              <a:ext cx="2631075" cy="2643206"/>
            </a:xfrm>
            <a:prstGeom prst="rect">
              <a:avLst/>
            </a:prstGeom>
            <a:effectLst/>
          </p:spPr>
        </p:pic>
        <p:pic>
          <p:nvPicPr>
            <p:cNvPr id="17" name="Picture 3" descr="C:\Картинки, рамки\Прозрачные клипарты\Нотки\Нотный стан 2.png"/>
            <p:cNvPicPr>
              <a:picLocks noChangeAspect="1" noChangeArrowheads="1"/>
            </p:cNvPicPr>
            <p:nvPr/>
          </p:nvPicPr>
          <p:blipFill>
            <a:blip r:embed="rId5">
              <a:lum bright="10000" contrast="40000"/>
            </a:blip>
            <a:srcRect/>
            <a:stretch>
              <a:fillRect/>
            </a:stretch>
          </p:blipFill>
          <p:spPr bwMode="auto">
            <a:xfrm>
              <a:off x="1071538" y="5072074"/>
              <a:ext cx="2733678" cy="1024444"/>
            </a:xfrm>
            <a:prstGeom prst="rect">
              <a:avLst/>
            </a:prstGeom>
            <a:noFill/>
          </p:spPr>
        </p:pic>
      </p:grpSp>
      <p:pic>
        <p:nvPicPr>
          <p:cNvPr id="18" name="Picture 4" descr="C:\Картинки, рамки\Прозрачные клипарты\Нотки\Нотки 43.png"/>
          <p:cNvPicPr>
            <a:picLocks noChangeAspect="1" noChangeArrowheads="1"/>
          </p:cNvPicPr>
          <p:nvPr/>
        </p:nvPicPr>
        <p:blipFill>
          <a:blip r:embed="rId6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5715008" y="714356"/>
            <a:ext cx="1785950" cy="855770"/>
          </a:xfrm>
          <a:prstGeom prst="rect">
            <a:avLst/>
          </a:prstGeom>
          <a:noFill/>
        </p:spPr>
      </p:pic>
      <p:pic>
        <p:nvPicPr>
          <p:cNvPr id="3074" name="Picture 2" descr="C:\Картинки, рамки\Русские нар. инструменты\Ложки 11.png"/>
          <p:cNvPicPr>
            <a:picLocks noChangeAspect="1" noChangeArrowheads="1"/>
          </p:cNvPicPr>
          <p:nvPr/>
        </p:nvPicPr>
        <p:blipFill>
          <a:blip r:embed="rId7" cstate="print">
            <a:lum contrast="40000"/>
          </a:blip>
          <a:srcRect/>
          <a:stretch>
            <a:fillRect/>
          </a:stretch>
        </p:blipFill>
        <p:spPr bwMode="auto">
          <a:xfrm>
            <a:off x="5143504" y="2428868"/>
            <a:ext cx="3084068" cy="1785675"/>
          </a:xfrm>
          <a:prstGeom prst="rect">
            <a:avLst/>
          </a:prstGeom>
          <a:noFill/>
        </p:spPr>
      </p:pic>
      <p:pic>
        <p:nvPicPr>
          <p:cNvPr id="16" name="Рисунок 15" descr="Аплодисменты 1.gif"/>
          <p:cNvPicPr>
            <a:picLocks noChangeAspect="1"/>
          </p:cNvPicPr>
          <p:nvPr/>
        </p:nvPicPr>
        <p:blipFill>
          <a:blip r:embed="rId8">
            <a:lum bright="-10000" contrast="30000"/>
          </a:blip>
          <a:stretch>
            <a:fillRect/>
          </a:stretch>
        </p:blipFill>
        <p:spPr>
          <a:xfrm>
            <a:off x="6143636" y="5000636"/>
            <a:ext cx="928694" cy="66015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Картинки, рамки\Прозрачные клипарты\Выпуск в школу\книги 23 Б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285728"/>
            <a:ext cx="8572559" cy="62865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 rot="-60000">
            <a:off x="796055" y="523453"/>
            <a:ext cx="269336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ru-RU" sz="3200" b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Загадка:</a:t>
            </a:r>
          </a:p>
          <a:p>
            <a:pPr>
              <a:defRPr/>
            </a:pPr>
            <a:endParaRPr lang="ru-RU" sz="2000" dirty="0" smtClean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20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8662" y="1285860"/>
            <a:ext cx="29720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У него чистейший звон,</a:t>
            </a:r>
          </a:p>
          <a:p>
            <a:r>
              <a:rPr lang="ru-RU" sz="2000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Вот наш друг…</a:t>
            </a:r>
            <a:endParaRPr lang="ru-RU" sz="2000" dirty="0">
              <a:solidFill>
                <a:srgbClr val="000099"/>
              </a:solidFill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  <p:pic>
        <p:nvPicPr>
          <p:cNvPr id="11" name="Рисунок 10" descr="Вопрос 18.pn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2000232" y="2428868"/>
            <a:ext cx="864554" cy="8645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8" name="Группа 17"/>
          <p:cNvGrpSpPr/>
          <p:nvPr/>
        </p:nvGrpSpPr>
        <p:grpSpPr>
          <a:xfrm>
            <a:off x="1285852" y="3500438"/>
            <a:ext cx="2143140" cy="2667518"/>
            <a:chOff x="1071538" y="2643182"/>
            <a:chExt cx="2733678" cy="3453336"/>
          </a:xfrm>
        </p:grpSpPr>
        <p:pic>
          <p:nvPicPr>
            <p:cNvPr id="19" name="Рисунок 18" descr="девочка с колокольчиком.png"/>
            <p:cNvPicPr>
              <a:picLocks noChangeAspect="1"/>
            </p:cNvPicPr>
            <p:nvPr/>
          </p:nvPicPr>
          <p:blipFill>
            <a:blip r:embed="rId4" cstate="print">
              <a:lum bright="-20000" contrast="30000"/>
            </a:blip>
            <a:stretch>
              <a:fillRect/>
            </a:stretch>
          </p:blipFill>
          <p:spPr>
            <a:xfrm>
              <a:off x="1142976" y="2643182"/>
              <a:ext cx="2631075" cy="2643206"/>
            </a:xfrm>
            <a:prstGeom prst="rect">
              <a:avLst/>
            </a:prstGeom>
            <a:effectLst/>
          </p:spPr>
        </p:pic>
        <p:pic>
          <p:nvPicPr>
            <p:cNvPr id="20" name="Picture 3" descr="C:\Картинки, рамки\Прозрачные клипарты\Нотки\Нотный стан 2.png"/>
            <p:cNvPicPr>
              <a:picLocks noChangeAspect="1" noChangeArrowheads="1"/>
            </p:cNvPicPr>
            <p:nvPr/>
          </p:nvPicPr>
          <p:blipFill>
            <a:blip r:embed="rId5">
              <a:lum bright="10000" contrast="40000"/>
            </a:blip>
            <a:srcRect/>
            <a:stretch>
              <a:fillRect/>
            </a:stretch>
          </p:blipFill>
          <p:spPr bwMode="auto">
            <a:xfrm>
              <a:off x="1071538" y="5072074"/>
              <a:ext cx="2733678" cy="1024444"/>
            </a:xfrm>
            <a:prstGeom prst="rect">
              <a:avLst/>
            </a:prstGeom>
            <a:noFill/>
          </p:spPr>
        </p:pic>
      </p:grpSp>
      <p:pic>
        <p:nvPicPr>
          <p:cNvPr id="21" name="Picture 4" descr="C:\Картинки, рамки\Прозрачные клипарты\Нотки\Нотки 43.png"/>
          <p:cNvPicPr>
            <a:picLocks noChangeAspect="1" noChangeArrowheads="1"/>
          </p:cNvPicPr>
          <p:nvPr/>
        </p:nvPicPr>
        <p:blipFill>
          <a:blip r:embed="rId6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5715008" y="714356"/>
            <a:ext cx="1785950" cy="855770"/>
          </a:xfrm>
          <a:prstGeom prst="rect">
            <a:avLst/>
          </a:prstGeom>
          <a:noFill/>
        </p:spPr>
      </p:pic>
      <p:pic>
        <p:nvPicPr>
          <p:cNvPr id="23" name="Рисунок 22" descr="металлофон 3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tretch>
            <a:fillRect/>
          </a:stretch>
        </p:blipFill>
        <p:spPr>
          <a:xfrm>
            <a:off x="5214942" y="2357430"/>
            <a:ext cx="2786082" cy="2081963"/>
          </a:xfrm>
          <a:prstGeom prst="rect">
            <a:avLst/>
          </a:prstGeom>
        </p:spPr>
      </p:pic>
      <p:pic>
        <p:nvPicPr>
          <p:cNvPr id="24" name="Рисунок 23" descr="Аплодисменты 1.gif"/>
          <p:cNvPicPr>
            <a:picLocks noChangeAspect="1"/>
          </p:cNvPicPr>
          <p:nvPr/>
        </p:nvPicPr>
        <p:blipFill>
          <a:blip r:embed="rId8">
            <a:lum bright="-10000" contrast="30000"/>
          </a:blip>
          <a:stretch>
            <a:fillRect/>
          </a:stretch>
        </p:blipFill>
        <p:spPr>
          <a:xfrm>
            <a:off x="6143636" y="5000636"/>
            <a:ext cx="928694" cy="66015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Картинки, рамки\Прозрачные клипарты\Выпуск в школу\книги 23 Б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285728"/>
            <a:ext cx="8572559" cy="62865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 rot="-60000">
            <a:off x="796055" y="523453"/>
            <a:ext cx="269336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ru-RU" sz="3200" b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Загадка:</a:t>
            </a:r>
          </a:p>
          <a:p>
            <a:pPr>
              <a:defRPr/>
            </a:pPr>
            <a:endParaRPr lang="ru-RU" sz="2000" dirty="0" smtClean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20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5786" y="1214422"/>
            <a:ext cx="3398174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Он в оркестре тоже нужен</a:t>
            </a:r>
          </a:p>
          <a:p>
            <a:r>
              <a:rPr lang="ru-RU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И звучит других не хуже,</a:t>
            </a:r>
          </a:p>
          <a:p>
            <a:r>
              <a:rPr lang="ru-RU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На нём играть мы тоже будем</a:t>
            </a:r>
          </a:p>
          <a:p>
            <a:r>
              <a:rPr lang="ru-RU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Дайте в руки звонкий…</a:t>
            </a:r>
          </a:p>
          <a:p>
            <a:endParaRPr lang="ru-RU" sz="20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4" descr="C:\Картинки, рамки\Прозрачные клипарты\Нотки\Нотки 43.png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5715008" y="714356"/>
            <a:ext cx="1785950" cy="855770"/>
          </a:xfrm>
          <a:prstGeom prst="rect">
            <a:avLst/>
          </a:prstGeom>
          <a:noFill/>
        </p:spPr>
      </p:pic>
      <p:pic>
        <p:nvPicPr>
          <p:cNvPr id="20" name="Рисунок 19" descr="Вопрос 18.png"/>
          <p:cNvPicPr>
            <a:picLocks noChangeAspect="1"/>
          </p:cNvPicPr>
          <p:nvPr/>
        </p:nvPicPr>
        <p:blipFill>
          <a:blip r:embed="rId4" cstate="print">
            <a:lum contrast="40000"/>
          </a:blip>
          <a:stretch>
            <a:fillRect/>
          </a:stretch>
        </p:blipFill>
        <p:spPr>
          <a:xfrm>
            <a:off x="2000232" y="2571744"/>
            <a:ext cx="864554" cy="8645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21" name="Группа 20"/>
          <p:cNvGrpSpPr/>
          <p:nvPr/>
        </p:nvGrpSpPr>
        <p:grpSpPr>
          <a:xfrm>
            <a:off x="1285852" y="3500438"/>
            <a:ext cx="2143140" cy="2667518"/>
            <a:chOff x="1071538" y="2643182"/>
            <a:chExt cx="2733678" cy="3453336"/>
          </a:xfrm>
        </p:grpSpPr>
        <p:pic>
          <p:nvPicPr>
            <p:cNvPr id="22" name="Рисунок 21" descr="девочка с колокольчиком.png"/>
            <p:cNvPicPr>
              <a:picLocks noChangeAspect="1"/>
            </p:cNvPicPr>
            <p:nvPr/>
          </p:nvPicPr>
          <p:blipFill>
            <a:blip r:embed="rId5" cstate="print">
              <a:lum bright="-20000" contrast="30000"/>
            </a:blip>
            <a:stretch>
              <a:fillRect/>
            </a:stretch>
          </p:blipFill>
          <p:spPr>
            <a:xfrm>
              <a:off x="1142976" y="2643182"/>
              <a:ext cx="2631075" cy="2643206"/>
            </a:xfrm>
            <a:prstGeom prst="rect">
              <a:avLst/>
            </a:prstGeom>
            <a:effectLst/>
          </p:spPr>
        </p:pic>
        <p:pic>
          <p:nvPicPr>
            <p:cNvPr id="23" name="Picture 3" descr="C:\Картинки, рамки\Прозрачные клипарты\Нотки\Нотный стан 2.png"/>
            <p:cNvPicPr>
              <a:picLocks noChangeAspect="1" noChangeArrowheads="1"/>
            </p:cNvPicPr>
            <p:nvPr/>
          </p:nvPicPr>
          <p:blipFill>
            <a:blip r:embed="rId6">
              <a:lum bright="10000" contrast="40000"/>
            </a:blip>
            <a:srcRect/>
            <a:stretch>
              <a:fillRect/>
            </a:stretch>
          </p:blipFill>
          <p:spPr bwMode="auto">
            <a:xfrm>
              <a:off x="1071538" y="5072074"/>
              <a:ext cx="2733678" cy="1024444"/>
            </a:xfrm>
            <a:prstGeom prst="rect">
              <a:avLst/>
            </a:prstGeom>
            <a:noFill/>
          </p:spPr>
        </p:pic>
      </p:grpSp>
      <p:pic>
        <p:nvPicPr>
          <p:cNvPr id="24" name="Рисунок 23" descr="бубен 4 А.png"/>
          <p:cNvPicPr>
            <a:picLocks noChangeAspect="1"/>
          </p:cNvPicPr>
          <p:nvPr/>
        </p:nvPicPr>
        <p:blipFill>
          <a:blip r:embed="rId7">
            <a:lum bright="-10000" contrast="40000"/>
          </a:blip>
          <a:stretch>
            <a:fillRect/>
          </a:stretch>
        </p:blipFill>
        <p:spPr>
          <a:xfrm>
            <a:off x="5786446" y="2428868"/>
            <a:ext cx="1762239" cy="1511410"/>
          </a:xfrm>
          <a:prstGeom prst="rect">
            <a:avLst/>
          </a:prstGeom>
        </p:spPr>
      </p:pic>
      <p:pic>
        <p:nvPicPr>
          <p:cNvPr id="25" name="Рисунок 24" descr="Аплодисменты 1.gif"/>
          <p:cNvPicPr>
            <a:picLocks noChangeAspect="1"/>
          </p:cNvPicPr>
          <p:nvPr/>
        </p:nvPicPr>
        <p:blipFill>
          <a:blip r:embed="rId8">
            <a:lum bright="-10000" contrast="30000"/>
          </a:blip>
          <a:stretch>
            <a:fillRect/>
          </a:stretch>
        </p:blipFill>
        <p:spPr>
          <a:xfrm>
            <a:off x="6143636" y="5000636"/>
            <a:ext cx="928694" cy="66015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Картинки, рамки\Прозрачные клипарты\Выпуск в школу\книги 23 Б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285728"/>
            <a:ext cx="8572559" cy="62865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 rot="-60000">
            <a:off x="796055" y="523453"/>
            <a:ext cx="269336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ru-RU" sz="3200" b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Загадка:</a:t>
            </a:r>
          </a:p>
          <a:p>
            <a:pPr>
              <a:defRPr/>
            </a:pPr>
            <a:endParaRPr lang="ru-RU" sz="2000" dirty="0" smtClean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20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57290" y="1214422"/>
            <a:ext cx="225254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Динь - </a:t>
            </a:r>
            <a:r>
              <a:rPr lang="ru-RU" sz="2000" dirty="0" err="1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ди</a:t>
            </a:r>
            <a:r>
              <a:rPr lang="ru-RU" sz="2000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 - лень, </a:t>
            </a:r>
          </a:p>
          <a:p>
            <a:r>
              <a:rPr lang="ru-RU" sz="2000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Динь - </a:t>
            </a:r>
            <a:r>
              <a:rPr lang="ru-RU" sz="2000" dirty="0" err="1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ди</a:t>
            </a:r>
            <a:r>
              <a:rPr lang="ru-RU" sz="2000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 - лень,</a:t>
            </a:r>
          </a:p>
          <a:p>
            <a:r>
              <a:rPr lang="ru-RU" sz="2000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Целый день</a:t>
            </a:r>
          </a:p>
          <a:p>
            <a:r>
              <a:rPr lang="ru-RU" sz="2000" dirty="0" smtClean="0">
                <a:solidFill>
                  <a:srgbClr val="000099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Звенеть не лень…</a:t>
            </a:r>
            <a:endParaRPr lang="ru-RU" sz="2000" dirty="0">
              <a:solidFill>
                <a:srgbClr val="000099"/>
              </a:solidFill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  <p:pic>
        <p:nvPicPr>
          <p:cNvPr id="11" name="Рисунок 10" descr="Вопрос 18.pn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2000232" y="2643182"/>
            <a:ext cx="864554" cy="8645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Группа 12"/>
          <p:cNvGrpSpPr/>
          <p:nvPr/>
        </p:nvGrpSpPr>
        <p:grpSpPr>
          <a:xfrm>
            <a:off x="1285852" y="3500438"/>
            <a:ext cx="2143140" cy="2667518"/>
            <a:chOff x="1071538" y="2643182"/>
            <a:chExt cx="2733678" cy="3453336"/>
          </a:xfrm>
        </p:grpSpPr>
        <p:pic>
          <p:nvPicPr>
            <p:cNvPr id="15" name="Рисунок 14" descr="девочка с колокольчиком.png"/>
            <p:cNvPicPr>
              <a:picLocks noChangeAspect="1"/>
            </p:cNvPicPr>
            <p:nvPr/>
          </p:nvPicPr>
          <p:blipFill>
            <a:blip r:embed="rId4" cstate="print">
              <a:lum bright="-20000" contrast="30000"/>
            </a:blip>
            <a:stretch>
              <a:fillRect/>
            </a:stretch>
          </p:blipFill>
          <p:spPr>
            <a:xfrm>
              <a:off x="1142976" y="2643182"/>
              <a:ext cx="2631075" cy="2643206"/>
            </a:xfrm>
            <a:prstGeom prst="rect">
              <a:avLst/>
            </a:prstGeom>
            <a:effectLst/>
          </p:spPr>
        </p:pic>
        <p:pic>
          <p:nvPicPr>
            <p:cNvPr id="17" name="Picture 3" descr="C:\Картинки, рамки\Прозрачные клипарты\Нотки\Нотный стан 2.png"/>
            <p:cNvPicPr>
              <a:picLocks noChangeAspect="1" noChangeArrowheads="1"/>
            </p:cNvPicPr>
            <p:nvPr/>
          </p:nvPicPr>
          <p:blipFill>
            <a:blip r:embed="rId5">
              <a:lum bright="10000" contrast="40000"/>
            </a:blip>
            <a:srcRect/>
            <a:stretch>
              <a:fillRect/>
            </a:stretch>
          </p:blipFill>
          <p:spPr bwMode="auto">
            <a:xfrm>
              <a:off x="1071538" y="5072074"/>
              <a:ext cx="2733678" cy="1024444"/>
            </a:xfrm>
            <a:prstGeom prst="rect">
              <a:avLst/>
            </a:prstGeom>
            <a:noFill/>
          </p:spPr>
        </p:pic>
      </p:grpSp>
      <p:pic>
        <p:nvPicPr>
          <p:cNvPr id="18" name="Picture 4" descr="C:\Картинки, рамки\Прозрачные клипарты\Нотки\Нотки 43.png"/>
          <p:cNvPicPr>
            <a:picLocks noChangeAspect="1" noChangeArrowheads="1"/>
          </p:cNvPicPr>
          <p:nvPr/>
        </p:nvPicPr>
        <p:blipFill>
          <a:blip r:embed="rId6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5715008" y="714356"/>
            <a:ext cx="1785950" cy="855770"/>
          </a:xfrm>
          <a:prstGeom prst="rect">
            <a:avLst/>
          </a:prstGeom>
          <a:noFill/>
        </p:spPr>
      </p:pic>
      <p:pic>
        <p:nvPicPr>
          <p:cNvPr id="20" name="Picture 3" descr="C:\Users\Acer\Desktop\картинки, рамки\Музыка и муз. инструменты\колокольчики 5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rcRect/>
          <a:stretch>
            <a:fillRect/>
          </a:stretch>
        </p:blipFill>
        <p:spPr bwMode="auto">
          <a:xfrm>
            <a:off x="5214942" y="2428868"/>
            <a:ext cx="3028306" cy="1552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Аплодисменты 1.gif"/>
          <p:cNvPicPr>
            <a:picLocks noChangeAspect="1"/>
          </p:cNvPicPr>
          <p:nvPr/>
        </p:nvPicPr>
        <p:blipFill>
          <a:blip r:embed="rId8">
            <a:lum bright="-10000" contrast="30000"/>
          </a:blip>
          <a:stretch>
            <a:fillRect/>
          </a:stretch>
        </p:blipFill>
        <p:spPr>
          <a:xfrm>
            <a:off x="6143636" y="5000636"/>
            <a:ext cx="928694" cy="66015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Картинки, рамки\Прозрачные клипарты\Выпуск в школу\книги 23 Б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59" cy="62865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53573" y="1889656"/>
            <a:ext cx="3711593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ru-RU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До встречи!</a:t>
            </a:r>
          </a:p>
          <a:p>
            <a:pPr>
              <a:defRPr/>
            </a:pPr>
            <a:endParaRPr lang="ru-RU" sz="2000" dirty="0" smtClean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20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1071538" y="2643182"/>
            <a:ext cx="2733678" cy="3453336"/>
            <a:chOff x="1071538" y="2643182"/>
            <a:chExt cx="2733678" cy="3453336"/>
          </a:xfrm>
        </p:grpSpPr>
        <p:pic>
          <p:nvPicPr>
            <p:cNvPr id="13" name="Рисунок 12" descr="девочка с колокольчиком.png"/>
            <p:cNvPicPr>
              <a:picLocks noChangeAspect="1"/>
            </p:cNvPicPr>
            <p:nvPr/>
          </p:nvPicPr>
          <p:blipFill>
            <a:blip r:embed="rId3" cstate="print">
              <a:lum bright="-20000" contrast="30000"/>
            </a:blip>
            <a:stretch>
              <a:fillRect/>
            </a:stretch>
          </p:blipFill>
          <p:spPr>
            <a:xfrm>
              <a:off x="1142976" y="2643182"/>
              <a:ext cx="2631075" cy="2643206"/>
            </a:xfrm>
            <a:prstGeom prst="rect">
              <a:avLst/>
            </a:prstGeom>
            <a:effectLst/>
          </p:spPr>
        </p:pic>
        <p:pic>
          <p:nvPicPr>
            <p:cNvPr id="14" name="Picture 3" descr="C:\Картинки, рамки\Прозрачные клипарты\Нотки\Нотный стан 2.png"/>
            <p:cNvPicPr>
              <a:picLocks noChangeAspect="1" noChangeArrowheads="1"/>
            </p:cNvPicPr>
            <p:nvPr/>
          </p:nvPicPr>
          <p:blipFill>
            <a:blip r:embed="rId4">
              <a:lum bright="10000" contrast="40000"/>
            </a:blip>
            <a:srcRect/>
            <a:stretch>
              <a:fillRect/>
            </a:stretch>
          </p:blipFill>
          <p:spPr bwMode="auto">
            <a:xfrm>
              <a:off x="1071538" y="5072074"/>
              <a:ext cx="2733678" cy="1024444"/>
            </a:xfrm>
            <a:prstGeom prst="rect">
              <a:avLst/>
            </a:prstGeom>
            <a:noFill/>
          </p:spPr>
        </p:pic>
      </p:grpSp>
      <p:pic>
        <p:nvPicPr>
          <p:cNvPr id="16" name="Picture 4" descr="C:\Картинки, рамки\Прозрачные клипарты\Нотки\Нотки 43.png"/>
          <p:cNvPicPr>
            <a:picLocks noChangeAspect="1" noChangeArrowheads="1"/>
          </p:cNvPicPr>
          <p:nvPr/>
        </p:nvPicPr>
        <p:blipFill>
          <a:blip r:embed="rId5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5715008" y="714356"/>
            <a:ext cx="1785950" cy="855770"/>
          </a:xfrm>
          <a:prstGeom prst="rect">
            <a:avLst/>
          </a:prstGeom>
          <a:noFill/>
        </p:spPr>
      </p:pic>
      <p:pic>
        <p:nvPicPr>
          <p:cNvPr id="17" name="Picture 4" descr="C:\Картинки, рамки\Прозрачные клипарты\Нотки\Нотки 43.png"/>
          <p:cNvPicPr>
            <a:picLocks noChangeAspect="1" noChangeArrowheads="1"/>
          </p:cNvPicPr>
          <p:nvPr/>
        </p:nvPicPr>
        <p:blipFill>
          <a:blip r:embed="rId5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1500166" y="642918"/>
            <a:ext cx="1785950" cy="855770"/>
          </a:xfrm>
          <a:prstGeom prst="rect">
            <a:avLst/>
          </a:prstGeom>
          <a:noFill/>
        </p:spPr>
      </p:pic>
      <p:grpSp>
        <p:nvGrpSpPr>
          <p:cNvPr id="20" name="Группа 19"/>
          <p:cNvGrpSpPr/>
          <p:nvPr/>
        </p:nvGrpSpPr>
        <p:grpSpPr>
          <a:xfrm>
            <a:off x="5143504" y="1857364"/>
            <a:ext cx="3143270" cy="4071966"/>
            <a:chOff x="5143504" y="1857364"/>
            <a:chExt cx="3143270" cy="4071966"/>
          </a:xfrm>
        </p:grpSpPr>
        <p:pic>
          <p:nvPicPr>
            <p:cNvPr id="4098" name="Picture 2" descr="C:\Картинки, рамки\Прозрачные клипарты\Нотки\Нотки 22.gif"/>
            <p:cNvPicPr>
              <a:picLocks noChangeAspect="1" noChangeArrowheads="1" noCrop="1"/>
            </p:cNvPicPr>
            <p:nvPr/>
          </p:nvPicPr>
          <p:blipFill>
            <a:blip r:embed="rId6">
              <a:lum contrast="40000"/>
            </a:blip>
            <a:srcRect/>
            <a:stretch>
              <a:fillRect/>
            </a:stretch>
          </p:blipFill>
          <p:spPr bwMode="auto">
            <a:xfrm>
              <a:off x="5286380" y="1857364"/>
              <a:ext cx="1714512" cy="1714512"/>
            </a:xfrm>
            <a:prstGeom prst="rect">
              <a:avLst/>
            </a:prstGeom>
            <a:noFill/>
          </p:spPr>
        </p:pic>
        <p:pic>
          <p:nvPicPr>
            <p:cNvPr id="18" name="Picture 5" descr="C:\Картинки, рамки\Прозрачные клипарты\Нотки\Нотки 31.gif"/>
            <p:cNvPicPr>
              <a:picLocks noChangeAspect="1" noChangeArrowheads="1" noCrop="1"/>
            </p:cNvPicPr>
            <p:nvPr/>
          </p:nvPicPr>
          <p:blipFill>
            <a:blip r:embed="rId7">
              <a:lum contrast="40000"/>
            </a:blip>
            <a:srcRect/>
            <a:stretch>
              <a:fillRect/>
            </a:stretch>
          </p:blipFill>
          <p:spPr bwMode="auto">
            <a:xfrm flipH="1">
              <a:off x="6143635" y="2643182"/>
              <a:ext cx="2143139" cy="2143139"/>
            </a:xfrm>
            <a:prstGeom prst="rect">
              <a:avLst/>
            </a:prstGeom>
            <a:noFill/>
          </p:spPr>
        </p:pic>
        <p:pic>
          <p:nvPicPr>
            <p:cNvPr id="19" name="Picture 9" descr="C:\Картинки, рамки\Прозрачные клипарты\Нотки\Нотки 33.gif"/>
            <p:cNvPicPr>
              <a:picLocks noChangeAspect="1" noChangeArrowheads="1" noCrop="1"/>
            </p:cNvPicPr>
            <p:nvPr/>
          </p:nvPicPr>
          <p:blipFill>
            <a:blip r:embed="rId8">
              <a:lum contrast="40000"/>
            </a:blip>
            <a:srcRect/>
            <a:stretch>
              <a:fillRect/>
            </a:stretch>
          </p:blipFill>
          <p:spPr bwMode="auto">
            <a:xfrm>
              <a:off x="5143504" y="3929066"/>
              <a:ext cx="2000264" cy="200026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160</Words>
  <PresentationFormat>Экран (4:3)</PresentationFormat>
  <Paragraphs>44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Верочка</dc:creator>
  <cp:lastModifiedBy>Верочка</cp:lastModifiedBy>
  <cp:revision>30</cp:revision>
  <dcterms:created xsi:type="dcterms:W3CDTF">2016-03-26T20:45:25Z</dcterms:created>
  <dcterms:modified xsi:type="dcterms:W3CDTF">2017-04-23T22:42:39Z</dcterms:modified>
</cp:coreProperties>
</file>