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8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6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84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01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82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4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98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55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9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3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4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D019-7278-4688-8AA4-4BF2CE6BC710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AC157-6C19-48BF-B39E-7A6698C3C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62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46352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764704"/>
            <a:ext cx="71287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sz="2000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детский сад №7 «Жар-птица»</a:t>
            </a:r>
            <a:endParaRPr lang="ru-RU" sz="2000" b="1" i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9948" y="2348880"/>
            <a:ext cx="5976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Мастер – класс </a:t>
            </a:r>
          </a:p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«Здоровье в порядке – спасибо зарядке»</a:t>
            </a:r>
            <a:endParaRPr lang="ru-RU" sz="3200" b="1" i="1" dirty="0">
              <a:solidFill>
                <a:srgbClr val="7030A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87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1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331640" y="1196752"/>
            <a:ext cx="684076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Цели: </a:t>
            </a:r>
            <a:r>
              <a:rPr lang="ru-RU" b="1" i="1" dirty="0" smtClean="0">
                <a:latin typeface="Bookman Old Style" panose="02050604050505020204" pitchFamily="18" charset="0"/>
              </a:rPr>
              <a:t>Формировать здоровый образ жизни в семье, а также интерес родителей к утренней гимнастике для сохранения и укрепления здоровья детей.</a:t>
            </a:r>
            <a:endParaRPr lang="ru-RU" b="1" i="1" dirty="0"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27381" y="2497318"/>
            <a:ext cx="72988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Задачи: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 smtClean="0">
                <a:latin typeface="Bookman Old Style" panose="02050604050505020204" pitchFamily="18" charset="0"/>
              </a:rPr>
              <a:t>познакомить родителей с комплексами утренней гимнастики, которые способствуют укреплению здоровья детей;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>
                <a:latin typeface="Bookman Old Style" panose="02050604050505020204" pitchFamily="18" charset="0"/>
              </a:rPr>
              <a:t>ф</a:t>
            </a:r>
            <a:r>
              <a:rPr lang="ru-RU" b="1" i="1" dirty="0" smtClean="0">
                <a:latin typeface="Bookman Old Style" panose="02050604050505020204" pitchFamily="18" charset="0"/>
              </a:rPr>
              <a:t>ормировать желание заниматься утренней гимнастикой ежедневно;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i="1" dirty="0">
                <a:latin typeface="Bookman Old Style" panose="02050604050505020204" pitchFamily="18" charset="0"/>
              </a:rPr>
              <a:t>в</a:t>
            </a:r>
            <a:r>
              <a:rPr lang="ru-RU" b="1" i="1" dirty="0" smtClean="0">
                <a:latin typeface="Bookman Old Style" panose="02050604050505020204" pitchFamily="18" charset="0"/>
              </a:rPr>
              <a:t>оспитывать внимательное отношение к своему здоровью.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24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2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980728"/>
            <a:ext cx="67687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Каждый день по утрам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Делаем зарядку,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Очень нравиться нам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Делать по порядку.</a:t>
            </a:r>
          </a:p>
          <a:p>
            <a:pPr algn="just"/>
            <a:endParaRPr lang="ru-RU" b="1" i="1" dirty="0">
              <a:latin typeface="Bookman Old Style" panose="02050604050505020204" pitchFamily="18" charset="0"/>
            </a:endParaRPr>
          </a:p>
          <a:p>
            <a:pPr algn="r"/>
            <a:r>
              <a:rPr lang="ru-RU" b="1" i="1" dirty="0" smtClean="0">
                <a:latin typeface="Bookman Old Style" panose="02050604050505020204" pitchFamily="18" charset="0"/>
              </a:rPr>
              <a:t>Чтобы нам не болеть</a:t>
            </a:r>
          </a:p>
          <a:p>
            <a:pPr algn="r"/>
            <a:r>
              <a:rPr lang="ru-RU" b="1" i="1" dirty="0" smtClean="0">
                <a:latin typeface="Bookman Old Style" panose="02050604050505020204" pitchFamily="18" charset="0"/>
              </a:rPr>
              <a:t>И не простужаться,</a:t>
            </a:r>
          </a:p>
          <a:p>
            <a:pPr algn="r"/>
            <a:r>
              <a:rPr lang="ru-RU" b="1" i="1" dirty="0" smtClean="0">
                <a:latin typeface="Bookman Old Style" panose="02050604050505020204" pitchFamily="18" charset="0"/>
              </a:rPr>
              <a:t>Мы зарядкой всегда</a:t>
            </a:r>
          </a:p>
          <a:p>
            <a:pPr algn="r"/>
            <a:r>
              <a:rPr lang="ru-RU" b="1" i="1" dirty="0" smtClean="0">
                <a:latin typeface="Bookman Old Style" panose="02050604050505020204" pitchFamily="18" charset="0"/>
              </a:rPr>
              <a:t>Будем заниматься.</a:t>
            </a:r>
          </a:p>
          <a:p>
            <a:pPr algn="just"/>
            <a:endParaRPr lang="ru-RU" b="1" i="1" dirty="0">
              <a:latin typeface="Bookman Old Style" panose="02050604050505020204" pitchFamily="18" charset="0"/>
            </a:endParaRP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Пусть на все хорошо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Может получиться,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Не печалься, дружок,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Надо научиться.</a:t>
            </a:r>
          </a:p>
          <a:p>
            <a:pPr algn="just"/>
            <a:r>
              <a:rPr lang="ru-RU" b="1" i="1" dirty="0" smtClean="0">
                <a:latin typeface="Bookman Old Style" panose="02050604050505020204" pitchFamily="18" charset="0"/>
              </a:rPr>
              <a:t>(</a:t>
            </a:r>
            <a:r>
              <a:rPr lang="ru-RU" b="1" i="1" dirty="0" err="1" smtClean="0">
                <a:latin typeface="Bookman Old Style" panose="02050604050505020204" pitchFamily="18" charset="0"/>
              </a:rPr>
              <a:t>З.Петрова</a:t>
            </a:r>
            <a:r>
              <a:rPr lang="ru-RU" b="1" i="1" dirty="0" smtClean="0">
                <a:latin typeface="Bookman Old Style" panose="0205060405050502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10042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38102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10" y="773592"/>
            <a:ext cx="3240360" cy="3962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773593"/>
            <a:ext cx="2946430" cy="295942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49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1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6696744" cy="396044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925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1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6480720" cy="398003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673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st.depositphotos.com/1499637/2553/v/950/depositphotos_25530351-stock-illustration-funny-card-with-empty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1"/>
            <a:ext cx="9753600" cy="68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3"/>
          <p:cNvSpPr/>
          <p:nvPr/>
        </p:nvSpPr>
        <p:spPr>
          <a:xfrm>
            <a:off x="1027409" y="692696"/>
            <a:ext cx="3849391" cy="3744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254609" y="686838"/>
            <a:ext cx="3732699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686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121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6</cp:revision>
  <dcterms:created xsi:type="dcterms:W3CDTF">2019-10-14T16:20:08Z</dcterms:created>
  <dcterms:modified xsi:type="dcterms:W3CDTF">2019-10-14T17:21:04Z</dcterms:modified>
</cp:coreProperties>
</file>