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6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6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0441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641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6367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047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122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00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1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6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07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28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01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82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53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51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F6FB6-B8A9-460C-B0BB-4E7CA3D5F620}" type="datetimeFigureOut">
              <a:rPr lang="ru-RU" smtClean="0"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A1C844-CA78-450B-BFCA-23F159051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81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Логопедия</a:t>
            </a:r>
            <a:endParaRPr lang="ru-RU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01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Нарушения устной речи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Дисфония</a:t>
            </a:r>
            <a:r>
              <a:rPr lang="ru-RU" dirty="0" smtClean="0"/>
              <a:t>, </a:t>
            </a:r>
            <a:r>
              <a:rPr lang="ru-RU" dirty="0" err="1" smtClean="0"/>
              <a:t>брадилалия</a:t>
            </a:r>
            <a:r>
              <a:rPr lang="ru-RU" dirty="0" smtClean="0"/>
              <a:t>, </a:t>
            </a:r>
            <a:r>
              <a:rPr lang="ru-RU" dirty="0" err="1" smtClean="0"/>
              <a:t>тахилалия</a:t>
            </a:r>
            <a:r>
              <a:rPr lang="ru-RU" dirty="0" smtClean="0"/>
              <a:t>, заикание, </a:t>
            </a:r>
            <a:r>
              <a:rPr lang="ru-RU" dirty="0" err="1" smtClean="0"/>
              <a:t>дислалия</a:t>
            </a:r>
            <a:r>
              <a:rPr lang="ru-RU" dirty="0" smtClean="0"/>
              <a:t>, </a:t>
            </a:r>
            <a:r>
              <a:rPr lang="ru-RU" dirty="0" err="1" smtClean="0"/>
              <a:t>ринолалия</a:t>
            </a:r>
            <a:r>
              <a:rPr lang="ru-RU" dirty="0" smtClean="0"/>
              <a:t>, дизартрия, алалия, афазия.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87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Нарушения письменной речи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Дислексия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Дисграфия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1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Психолого-педагогическая классификация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Первая группа – фонетико-фонематическое недоразвитие речи и общее недоразвитие речи</a:t>
            </a:r>
          </a:p>
          <a:p>
            <a:r>
              <a:rPr lang="ru-RU" dirty="0" smtClean="0"/>
              <a:t>Вторая группа – нарушения в применении средств общения, куда </a:t>
            </a:r>
            <a:r>
              <a:rPr lang="ru-RU" smtClean="0"/>
              <a:t>относится заикание.</a:t>
            </a:r>
          </a:p>
        </p:txBody>
      </p:sp>
    </p:spTree>
    <p:extLst>
      <p:ext uri="{BB962C8B-B14F-4D97-AF65-F5344CB8AC3E}">
        <p14:creationId xmlns:p14="http://schemas.microsoft.com/office/powerpoint/2010/main" val="26503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 логопедии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Логопедия – это наука о нарушениях речи, о методах их предупреждения, выявления и устранения средствами специального обучения и воспитания.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Предметом логопедии как науки являются нарушения речи и процесс обучения и воспитания лиц с расстройством речевой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10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логопедии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Целью логопедии является разработка научно обоснованной системы обучения, воспитания и перевоспитания лиц с нарушениями речи, а также предупреждения речевых расстройств.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Теоретический аспект логопедии – изучение речевых расстройств и разработка научно обоснованных методов их профилактики, выявления и преодоления.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9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Связь логопедии с другими науками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   Логопедия тесно связана со многими другими науками. К внутрисистемным связям относятся связи с педагогикой, различными </a:t>
            </a:r>
            <a:r>
              <a:rPr lang="ru-RU" dirty="0" err="1" smtClean="0"/>
              <a:t>отрослями</a:t>
            </a:r>
            <a:r>
              <a:rPr lang="ru-RU" dirty="0" smtClean="0"/>
              <a:t> специальной педагогики: сурдопедагогикой, тифлопедагогикой, олигофренопедагогикой; логопедической ритмикой, общей и специальной педагогикой. </a:t>
            </a:r>
          </a:p>
          <a:p>
            <a:r>
              <a:rPr lang="ru-RU" dirty="0"/>
              <a:t> </a:t>
            </a:r>
            <a:r>
              <a:rPr lang="ru-RU" dirty="0" smtClean="0"/>
              <a:t>   К межсистемным связям относятся связи с медико-биологическими и лингвистическими науками.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2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логопедии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Принцип системности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Принцип комплексности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Принцип развития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Онтогенетический принцип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Дидактические принципы</a:t>
            </a:r>
          </a:p>
        </p:txBody>
      </p:sp>
    </p:spTree>
    <p:extLst>
      <p:ext uri="{BB962C8B-B14F-4D97-AF65-F5344CB8AC3E}">
        <p14:creationId xmlns:p14="http://schemas.microsoft.com/office/powerpoint/2010/main" val="418888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логопедии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Методы логопедии как науки делятся на 4 группы: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группа </a:t>
            </a:r>
            <a:r>
              <a:rPr lang="ru-RU" dirty="0" smtClean="0"/>
              <a:t>– организационные методы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группа </a:t>
            </a:r>
            <a:r>
              <a:rPr lang="ru-RU" dirty="0" smtClean="0"/>
              <a:t>– эмпирические методы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Третья группа </a:t>
            </a:r>
            <a:r>
              <a:rPr lang="ru-RU" dirty="0" smtClean="0"/>
              <a:t> - количественный и качественный</a:t>
            </a:r>
            <a:r>
              <a:rPr lang="ru-RU" dirty="0"/>
              <a:t> </a:t>
            </a:r>
            <a:r>
              <a:rPr lang="ru-RU" dirty="0" smtClean="0"/>
              <a:t>анализ полученных данных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Четвертая группа -  </a:t>
            </a:r>
            <a:r>
              <a:rPr lang="ru-RU" dirty="0" smtClean="0"/>
              <a:t>интерпретационные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методы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969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538" y="565533"/>
            <a:ext cx="8596668" cy="3403600"/>
          </a:xfrm>
        </p:spPr>
        <p:txBody>
          <a:bodyPr/>
          <a:lstStyle/>
          <a:p>
            <a:r>
              <a:rPr lang="ru-RU" dirty="0" smtClean="0"/>
              <a:t>Значение логопедии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Логопедия как наука имеет важное теоретическое и практическое значение, которое обусловлено социальной сущностью языка, речи, тесной связью развития речи, мышления и всей психической деятельности ребенка.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01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Этиология нарушений речи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 причиной нарушения речи понимают воздействие на организм внешнего или внутреннего вредоносного фактора или их взаимодействия, которые определяют специфику речевого расстройства и без которых последнее не может возникнуть.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6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Клинико-педагогическая классификация речевых нарушений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Все виды нарушений, рассматриваемы в данной классификации подразделяют на две большие группы: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Нарушения устной речи</a:t>
            </a:r>
          </a:p>
          <a:p>
            <a:pPr marL="285750" indent="-285750">
              <a:buFontTx/>
              <a:buChar char="-"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Нарушения письменной речи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217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329</Words>
  <Application>Microsoft Office PowerPoint</Application>
  <PresentationFormat>Широкоэкранный</PresentationFormat>
  <Paragraphs>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Аспект</vt:lpstr>
      <vt:lpstr>Логопедия</vt:lpstr>
      <vt:lpstr>Предмет логопедии</vt:lpstr>
      <vt:lpstr>Цель логопедии</vt:lpstr>
      <vt:lpstr>Связь логопедии с другими науками</vt:lpstr>
      <vt:lpstr>Принципы логопедии</vt:lpstr>
      <vt:lpstr>Методы логопедии</vt:lpstr>
      <vt:lpstr>Значение логопедии</vt:lpstr>
      <vt:lpstr>Этиология нарушений речи</vt:lpstr>
      <vt:lpstr>Клинико-педагогическая классификация речевых нарушений</vt:lpstr>
      <vt:lpstr>Нарушения устной речи</vt:lpstr>
      <vt:lpstr>Нарушения письменной речи</vt:lpstr>
      <vt:lpstr>Психолого-педагогическая классификация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Логопедия</dc:title>
  <dc:creator>Евгений</dc:creator>
  <cp:lastModifiedBy>Евгений</cp:lastModifiedBy>
  <cp:revision>7</cp:revision>
  <dcterms:created xsi:type="dcterms:W3CDTF">2020-01-04T12:30:42Z</dcterms:created>
  <dcterms:modified xsi:type="dcterms:W3CDTF">2020-01-04T13:23:01Z</dcterms:modified>
</cp:coreProperties>
</file>