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3" r:id="rId10"/>
    <p:sldId id="265" r:id="rId11"/>
    <p:sldId id="274" r:id="rId12"/>
    <p:sldId id="271" r:id="rId13"/>
    <p:sldId id="268" r:id="rId14"/>
    <p:sldId id="270" r:id="rId15"/>
    <p:sldId id="267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1C7254-FD7C-4BAF-A705-8A0BD0B61556}">
      <dsp:nvSpPr>
        <dsp:cNvPr id="0" name=""/>
        <dsp:cNvSpPr/>
      </dsp:nvSpPr>
      <dsp:spPr>
        <a:xfrm>
          <a:off x="1095735" y="361963"/>
          <a:ext cx="2417041" cy="2417041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0A632-B0D3-4088-9E82-33ABBFEB9F10}">
      <dsp:nvSpPr>
        <dsp:cNvPr id="0" name=""/>
        <dsp:cNvSpPr/>
      </dsp:nvSpPr>
      <dsp:spPr>
        <a:xfrm>
          <a:off x="1095735" y="361963"/>
          <a:ext cx="2417041" cy="2417041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C87B5-35B8-4ED4-AB20-A2F06150BE22}">
      <dsp:nvSpPr>
        <dsp:cNvPr id="0" name=""/>
        <dsp:cNvSpPr/>
      </dsp:nvSpPr>
      <dsp:spPr>
        <a:xfrm>
          <a:off x="1095735" y="361963"/>
          <a:ext cx="2417041" cy="2417041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38132-B213-4EAB-B3D5-5E703F71BB5C}">
      <dsp:nvSpPr>
        <dsp:cNvPr id="0" name=""/>
        <dsp:cNvSpPr/>
      </dsp:nvSpPr>
      <dsp:spPr>
        <a:xfrm>
          <a:off x="1095735" y="361963"/>
          <a:ext cx="2417041" cy="2417041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53546-DAAF-4921-A330-B2DCEDF011E8}">
      <dsp:nvSpPr>
        <dsp:cNvPr id="0" name=""/>
        <dsp:cNvSpPr/>
      </dsp:nvSpPr>
      <dsp:spPr>
        <a:xfrm>
          <a:off x="1748444" y="1014672"/>
          <a:ext cx="1111623" cy="1111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1748444" y="1014672"/>
        <a:ext cx="1111623" cy="1111623"/>
      </dsp:txXfrm>
    </dsp:sp>
    <dsp:sp modelId="{A7827944-52C1-4E65-AA51-51EAA152D6E7}">
      <dsp:nvSpPr>
        <dsp:cNvPr id="0" name=""/>
        <dsp:cNvSpPr/>
      </dsp:nvSpPr>
      <dsp:spPr>
        <a:xfrm>
          <a:off x="1915187" y="907"/>
          <a:ext cx="778136" cy="7781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915187" y="907"/>
        <a:ext cx="778136" cy="778136"/>
      </dsp:txXfrm>
    </dsp:sp>
    <dsp:sp modelId="{397A5F39-FF8C-4382-8130-8C31619D7290}">
      <dsp:nvSpPr>
        <dsp:cNvPr id="0" name=""/>
        <dsp:cNvSpPr/>
      </dsp:nvSpPr>
      <dsp:spPr>
        <a:xfrm>
          <a:off x="3095695" y="1181415"/>
          <a:ext cx="778136" cy="7781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095695" y="1181415"/>
        <a:ext cx="778136" cy="778136"/>
      </dsp:txXfrm>
    </dsp:sp>
    <dsp:sp modelId="{6597E25E-5C0A-40CC-B1DD-F24771EBBA19}">
      <dsp:nvSpPr>
        <dsp:cNvPr id="0" name=""/>
        <dsp:cNvSpPr/>
      </dsp:nvSpPr>
      <dsp:spPr>
        <a:xfrm>
          <a:off x="1915187" y="2361923"/>
          <a:ext cx="778136" cy="7781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915187" y="2361923"/>
        <a:ext cx="778136" cy="778136"/>
      </dsp:txXfrm>
    </dsp:sp>
    <dsp:sp modelId="{3549D0A8-ACC9-4FE0-B36B-B8016574AF15}">
      <dsp:nvSpPr>
        <dsp:cNvPr id="0" name=""/>
        <dsp:cNvSpPr/>
      </dsp:nvSpPr>
      <dsp:spPr>
        <a:xfrm>
          <a:off x="734679" y="1181415"/>
          <a:ext cx="778136" cy="7781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734679" y="1181415"/>
        <a:ext cx="778136" cy="7781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AF0DB5-B002-4437-9373-9122974B0F30}">
      <dsp:nvSpPr>
        <dsp:cNvPr id="0" name=""/>
        <dsp:cNvSpPr/>
      </dsp:nvSpPr>
      <dsp:spPr>
        <a:xfrm>
          <a:off x="2478844" y="1828799"/>
          <a:ext cx="2235200" cy="2235200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2478844" y="1828799"/>
        <a:ext cx="2235200" cy="2235200"/>
      </dsp:txXfrm>
    </dsp:sp>
    <dsp:sp modelId="{F9D4AEA9-A1BA-41C0-96D5-56A3BC008CED}">
      <dsp:nvSpPr>
        <dsp:cNvPr id="0" name=""/>
        <dsp:cNvSpPr/>
      </dsp:nvSpPr>
      <dsp:spPr>
        <a:xfrm>
          <a:off x="1178364" y="1300480"/>
          <a:ext cx="1625600" cy="1625600"/>
        </a:xfrm>
        <a:prstGeom prst="gear6">
          <a:avLst/>
        </a:prstGeom>
        <a:gradFill rotWithShape="0">
          <a:gsLst>
            <a:gs pos="0">
              <a:schemeClr val="accent4">
                <a:hueOff val="4193623"/>
                <a:satOff val="-13682"/>
                <a:lumOff val="-1765"/>
                <a:alphaOff val="0"/>
              </a:schemeClr>
            </a:gs>
            <a:gs pos="100000">
              <a:schemeClr val="accent4">
                <a:hueOff val="4193623"/>
                <a:satOff val="-13682"/>
                <a:lumOff val="-1765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4193623"/>
                <a:satOff val="-13682"/>
                <a:lumOff val="-1765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1178364" y="1300480"/>
        <a:ext cx="1625600" cy="1625600"/>
      </dsp:txXfrm>
    </dsp:sp>
    <dsp:sp modelId="{81216CAB-9D89-4DF9-A518-AF43FED5A69D}">
      <dsp:nvSpPr>
        <dsp:cNvPr id="0" name=""/>
        <dsp:cNvSpPr/>
      </dsp:nvSpPr>
      <dsp:spPr>
        <a:xfrm rot="20700000">
          <a:off x="2088865" y="178981"/>
          <a:ext cx="1592756" cy="1592756"/>
        </a:xfrm>
        <a:prstGeom prst="gear6">
          <a:avLst/>
        </a:prstGeom>
        <a:gradFill rotWithShape="0">
          <a:gsLst>
            <a:gs pos="0">
              <a:schemeClr val="accent4">
                <a:hueOff val="8387247"/>
                <a:satOff val="-27365"/>
                <a:lumOff val="-3529"/>
                <a:alphaOff val="0"/>
              </a:schemeClr>
            </a:gs>
            <a:gs pos="100000">
              <a:schemeClr val="accent4">
                <a:hueOff val="8387247"/>
                <a:satOff val="-27365"/>
                <a:lumOff val="-3529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8387247"/>
                <a:satOff val="-27365"/>
                <a:lumOff val="-3529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438204" y="528320"/>
        <a:ext cx="894079" cy="894079"/>
      </dsp:txXfrm>
    </dsp:sp>
    <dsp:sp modelId="{31144F98-6922-46A4-AD64-42F3D2003B8F}">
      <dsp:nvSpPr>
        <dsp:cNvPr id="0" name=""/>
        <dsp:cNvSpPr/>
      </dsp:nvSpPr>
      <dsp:spPr>
        <a:xfrm>
          <a:off x="2305549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7720B-BF24-4B28-919B-DE52418A72CF}">
      <dsp:nvSpPr>
        <dsp:cNvPr id="0" name=""/>
        <dsp:cNvSpPr/>
      </dsp:nvSpPr>
      <dsp:spPr>
        <a:xfrm>
          <a:off x="890473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4193623"/>
            <a:satOff val="-13682"/>
            <a:lumOff val="-1765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E1E59C-B948-4557-849A-7A68F9D76FA7}">
      <dsp:nvSpPr>
        <dsp:cNvPr id="0" name=""/>
        <dsp:cNvSpPr/>
      </dsp:nvSpPr>
      <dsp:spPr>
        <a:xfrm>
          <a:off x="1720444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8387247"/>
            <a:satOff val="-27365"/>
            <a:lumOff val="-3529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E92F1A-E625-4F17-82C8-93C81FD8CE6C}">
      <dsp:nvSpPr>
        <dsp:cNvPr id="0" name=""/>
        <dsp:cNvSpPr/>
      </dsp:nvSpPr>
      <dsp:spPr>
        <a:xfrm rot="21300000">
          <a:off x="13330" y="876803"/>
          <a:ext cx="4317482" cy="494416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0FDAE3A6-EF13-4100-B131-5B54587A8720}">
      <dsp:nvSpPr>
        <dsp:cNvPr id="0" name=""/>
        <dsp:cNvSpPr/>
      </dsp:nvSpPr>
      <dsp:spPr>
        <a:xfrm>
          <a:off x="521297" y="112401"/>
          <a:ext cx="1303243" cy="899209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746ED1-4AD4-4DAD-9D45-79CE50AA4805}">
      <dsp:nvSpPr>
        <dsp:cNvPr id="0" name=""/>
        <dsp:cNvSpPr/>
      </dsp:nvSpPr>
      <dsp:spPr>
        <a:xfrm>
          <a:off x="2302396" y="0"/>
          <a:ext cx="1390126" cy="944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302396" y="0"/>
        <a:ext cx="1390126" cy="944170"/>
      </dsp:txXfrm>
    </dsp:sp>
    <dsp:sp modelId="{23A67C37-0B06-41CB-ACAE-B72978475995}">
      <dsp:nvSpPr>
        <dsp:cNvPr id="0" name=""/>
        <dsp:cNvSpPr/>
      </dsp:nvSpPr>
      <dsp:spPr>
        <a:xfrm>
          <a:off x="2519603" y="1236413"/>
          <a:ext cx="1303243" cy="899209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574A34-4567-4656-B9DB-0DE5706AD3C7}">
      <dsp:nvSpPr>
        <dsp:cNvPr id="0" name=""/>
        <dsp:cNvSpPr/>
      </dsp:nvSpPr>
      <dsp:spPr>
        <a:xfrm>
          <a:off x="651621" y="1303853"/>
          <a:ext cx="1390126" cy="944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651621" y="1303853"/>
        <a:ext cx="1390126" cy="944170"/>
      </dsp:txXfrm>
    </dsp:sp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9DD25-C165-41DF-9E48-A7B07E2FB13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AE952-7635-4FBC-A778-4750899E9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№2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Война – жесточе нету слова,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Война – печальней нету слова,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Война – святее нету слова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тоске и славе этих лет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Ещё не может быть и нет.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AE952-7635-4FBC-A778-4750899E991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Сильный толчок, треск двух ударившихся самолётов. Вражеский бомбардировщик, горящим факелом, прочертил по небу огненную дугу и, развалился на куски. Виктор выбрался из неуправляемого самолёта с парашютом.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AE952-7635-4FBC-A778-4750899E991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№12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Таран в войне был применён впервые,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Советский лётчик смог его свершить.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Известны лётчиков и подвиги другие,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этот подвит нам нельзя забыть.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AE952-7635-4FBC-A778-4750899E991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№13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показал всему народу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надо Родину любить,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мы сумеем защитить свободу,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сумеем победить.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AE952-7635-4FBC-A778-4750899E991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Слад №14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августа 1941 года Виктору Талалихину было присвоено звание Героя Советского Союза.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AE952-7635-4FBC-A778-4750899E991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№15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Виктор Талалихин погиб, но память о нём останется на долгие века.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AE952-7635-4FBC-A778-4750899E991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№16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Победа советских воинов в битве под Москвой стала зарёй освобождения всей нашей земли от немецких захватчиков. В  Москве в память о тех событиях 1941 года возведена могила Неизвестному солдату.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Куда б ни шел , ни ехал ты,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здесь остановись.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Могиле этой дорогой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Всем сердцем поклонись.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б ни был ты – рыбак, шахтёр,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Учёный иль пастух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Навек запомни: здесь лежит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Твой самый лучший друг.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для меня и для тебя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сделал всё, что мог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Себя не пожалел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Родину сберёг!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AE952-7635-4FBC-A778-4750899E991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№3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Гитлеровцы пытались завоевать Москву за несколько недель. Гитлер приказал окружить город плотным кольцом, захватить, а потом стереть с лица земли вместе с миллионами  жителей. Решено было затопить Москву, построив огромные платины вокруг города. На месте Москвы должно плескаться море. К середине октября немцы были у стен Москвы.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AE952-7635-4FBC-A778-4750899E991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№4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Москва сдаваться не собиралась. «Наше дело правое, победа будет за нами!». Все советские люди поднялись на священную Отечественную войну за свободу и независимость Родины.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AE952-7635-4FBC-A778-4750899E991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№5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Вокруг столицы москвичи вместе с воинами рыли окопы, возводили противотанковые заграждения, которые в народе прозвали «ежи». Чтобы враг не прошёл на подступах к Москве устанавливали мины, взрывали мосты. На улицах города выросли баррикады.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AE952-7635-4FBC-A778-4750899E991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№6 (« Песня защитников Москвы»)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Держась как за личное счастье,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каждую пядь земли,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под Москвой встали насмерть,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грунт промёрзлый вросли!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AE952-7635-4FBC-A778-4750899E991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№7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«Велика Россия, а отступать некуда – позади Москва», слова политрука Василия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Клочкова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стали девизом обороны Москвы.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AE952-7635-4FBC-A778-4750899E991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№8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Особенно отважно сражались летчики. Если им не хватало боеприпасов они шли на таран. 600 самолётов истребителей охраняли небо над Москвой.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AE952-7635-4FBC-A778-4750899E991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№9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среди них истребитель Виктора Талалихина. Такой случай произошёл в ночь на 7 августа 1941года.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AE952-7635-4FBC-A778-4750899E991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№10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Когда вражеские самолёты приближались к Москве, Талалихин патрулировал ночное небо вблизи Подольска, где и обнаружил вражеский бомбардировщик. Не раздумывая ни минуты Виктор открыл огонь. Мотор у вражеского самолёта загорелся, но противник попытался уйти от Талалихина, не отвечая на огонь. И тут у Талалихина закончились боеприпасы…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Оставалось одно – таранить. Виктор нагоняет врага. Неожиданно из вражеского самолёта раздался выстрел. Виктора ранило в правую руку. Но отважный летчик прибавил газ и всей своей машиной ударил по вражескому бомбардировщику.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AE952-7635-4FBC-A778-4750899E991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5"/>
          <p:cNvSpPr/>
          <p:nvPr/>
        </p:nvSpPr>
        <p:spPr>
          <a:xfrm>
            <a:off x="-1205" y="-1115"/>
            <a:ext cx="9145184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4140200"/>
            <a:ext cx="731520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62" name="Прямоугольник 61"/>
          <p:cNvSpPr/>
          <p:nvPr/>
        </p:nvSpPr>
        <p:spPr bwMode="hidden">
          <a:xfrm>
            <a:off x="0" y="1905001"/>
            <a:ext cx="9144000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lang="ru-RU" sz="3200" noProof="0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905002"/>
            <a:ext cx="731520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115"/>
            <a:ext cx="5715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482600"/>
            <a:ext cx="2971800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1000" y="482600"/>
            <a:ext cx="495300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67400" y="2108200"/>
            <a:ext cx="2971800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7630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3B95-656E-4979-8F6B-0C05CA36BE8C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5FBD-272A-45DC-98FD-56104574D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31994" y="482599"/>
            <a:ext cx="1383347" cy="579120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82599"/>
            <a:ext cx="6781800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3B95-656E-4979-8F6B-0C05CA36BE8C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5FBD-272A-45DC-98FD-56104574D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2600"/>
            <a:ext cx="7772400" cy="121920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03401"/>
            <a:ext cx="7772400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3B95-656E-4979-8F6B-0C05CA36BE8C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5FBD-272A-45DC-98FD-56104574D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внобедренный треугольник 5"/>
          <p:cNvSpPr/>
          <p:nvPr/>
        </p:nvSpPr>
        <p:spPr>
          <a:xfrm>
            <a:off x="-1205" y="-1115"/>
            <a:ext cx="9145184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1"/>
            <a:ext cx="731520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3632200"/>
            <a:ext cx="731520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3B95-656E-4979-8F6B-0C05CA36BE8C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5FBD-272A-45DC-98FD-56104574D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2600"/>
            <a:ext cx="7772400" cy="121920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03401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803401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3B95-656E-4979-8F6B-0C05CA36BE8C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5FBD-272A-45DC-98FD-56104574D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26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803400"/>
            <a:ext cx="3733800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2717800"/>
            <a:ext cx="3733800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4400" y="1803400"/>
            <a:ext cx="3733800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717800"/>
            <a:ext cx="3733800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3B95-656E-4979-8F6B-0C05CA36BE8C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5FBD-272A-45DC-98FD-56104574D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2600"/>
            <a:ext cx="7772400" cy="121920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3B95-656E-4979-8F6B-0C05CA36BE8C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5FBD-272A-45DC-98FD-56104574D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-1115"/>
            <a:ext cx="5715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482600"/>
            <a:ext cx="2971800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white">
          <a:xfrm>
            <a:off x="381000" y="482600"/>
            <a:ext cx="495300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67400" y="2108200"/>
            <a:ext cx="2971800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5"/>
          <p:cNvSpPr/>
          <p:nvPr/>
        </p:nvSpPr>
        <p:spPr>
          <a:xfrm>
            <a:off x="-1205" y="-1115"/>
            <a:ext cx="9145184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-1115"/>
            <a:ext cx="457138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1905000"/>
            <a:ext cx="3886200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1001" y="482601"/>
            <a:ext cx="3809386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00600" y="3733800"/>
            <a:ext cx="3886200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2600"/>
            <a:ext cx="7772400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803401"/>
            <a:ext cx="77724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53200" y="6375400"/>
            <a:ext cx="10668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CE43B95-656E-4979-8F6B-0C05CA36BE8C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5801" y="6375400"/>
            <a:ext cx="55626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833360" y="6375400"/>
            <a:ext cx="62484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8495FBD-272A-45DC-98FD-56104574D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2&#1042;%20&#1088;%20&#1089;&#1090;&#1086;&#1083;\&#1058;&#1072;&#1083;&#1072;&#1083;&#1080;&#1093;&#1080;&#1085;\&#1052;&#1072;&#1088;&#1082;_&#1041;&#1077;&#1088;&#1085;&#1077;&#1089;_-_&#1046;&#1091;&#1088;&#1072;&#1074;&#1083;&#1080;_2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«защитник московского неба"</a:t>
            </a:r>
            <a:endParaRPr lang="ru-RU" dirty="0"/>
          </a:p>
        </p:txBody>
      </p:sp>
      <p:pic>
        <p:nvPicPr>
          <p:cNvPr id="5" name="Марк_Бернес_-_Журавли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7858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«ночной таран»</a:t>
            </a:r>
            <a:endParaRPr lang="ru-RU" dirty="0"/>
          </a:p>
        </p:txBody>
      </p:sp>
      <p:pic>
        <p:nvPicPr>
          <p:cNvPr id="2050" name="Picture 2" descr="Библиотека имени Максима Горького - &quot;Детская книга памяти Но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7572375" cy="53244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2400" cy="1219200"/>
          </a:xfrm>
        </p:spPr>
        <p:txBody>
          <a:bodyPr/>
          <a:lstStyle/>
          <a:p>
            <a:pPr algn="ctr"/>
            <a:r>
              <a:rPr lang="ru-RU" dirty="0" smtClean="0"/>
              <a:t>Враг повержен !</a:t>
            </a:r>
            <a:endParaRPr lang="ru-RU" dirty="0"/>
          </a:p>
        </p:txBody>
      </p:sp>
      <p:pic>
        <p:nvPicPr>
          <p:cNvPr id="1026" name="Picture 2" descr="Стена ВКонтак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71612"/>
            <a:ext cx="7500990" cy="50720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886728" cy="14875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Виктор Талалихин у сбитого им бомбардировщика </a:t>
            </a:r>
            <a:br>
              <a:rPr lang="ru-RU" sz="4000" dirty="0" smtClean="0"/>
            </a:br>
            <a:r>
              <a:rPr lang="ru-RU" sz="4000" dirty="0" err="1" smtClean="0"/>
              <a:t>Heinkel</a:t>
            </a:r>
            <a:r>
              <a:rPr lang="ru-RU" sz="4000" dirty="0" smtClean="0"/>
              <a:t> </a:t>
            </a:r>
            <a:r>
              <a:rPr lang="ru-RU" sz="4000" dirty="0" err="1" smtClean="0"/>
              <a:t>He</a:t>
            </a:r>
            <a:r>
              <a:rPr lang="ru-RU" sz="4000" dirty="0" smtClean="0"/>
              <a:t> 111</a:t>
            </a:r>
            <a:endParaRPr lang="ru-RU" dirty="0"/>
          </a:p>
        </p:txBody>
      </p:sp>
      <p:pic>
        <p:nvPicPr>
          <p:cNvPr id="1026" name="Picture 2" descr="Талалихин Виктор Васильеви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000240"/>
            <a:ext cx="7267575" cy="40719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http://airaces.narod.ru/winter/talalih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692150"/>
            <a:ext cx="7561262" cy="523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1219200"/>
          </a:xfrm>
        </p:spPr>
        <p:txBody>
          <a:bodyPr/>
          <a:lstStyle/>
          <a:p>
            <a:pPr algn="ctr"/>
            <a:r>
              <a:rPr lang="ru-RU" dirty="0" smtClean="0"/>
              <a:t>герой советского союза</a:t>
            </a:r>
            <a:endParaRPr lang="ru-RU" dirty="0"/>
          </a:p>
        </p:txBody>
      </p:sp>
      <p:pic>
        <p:nvPicPr>
          <p:cNvPr id="3074" name="Picture 2" descr="Герои Советского союз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71612"/>
            <a:ext cx="3548054" cy="50482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Мемориал Виктора Талалихина на варшавском шоссе</a:t>
            </a:r>
            <a:endParaRPr lang="ru-RU" dirty="0"/>
          </a:p>
        </p:txBody>
      </p:sp>
      <p:pic>
        <p:nvPicPr>
          <p:cNvPr id="27650" name="Picture 2" descr="Памятник Виктору Талалихину - Больше всего люблю Россию- я.р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90699"/>
            <a:ext cx="7620000" cy="50673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482600"/>
            <a:ext cx="7772400" cy="87469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Вечная память героям</a:t>
            </a:r>
            <a:endParaRPr lang="ru-RU" sz="4800" dirty="0"/>
          </a:p>
        </p:txBody>
      </p:sp>
      <p:pic>
        <p:nvPicPr>
          <p:cNvPr id="1026" name="Picture 2" descr="Москва, у Кремлевской стены на Могиле Неизвестн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8"/>
            <a:ext cx="7572428" cy="47863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резентация по великой отечественной войне - скачать решеб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28604"/>
            <a:ext cx="6667500" cy="47148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1604" y="5429264"/>
            <a:ext cx="596830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/>
              <a:t>Война – жесточе нету слова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9370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/>
              <a:t>Завоевать Москву за несколько недель</a:t>
            </a:r>
            <a:endParaRPr lang="ru-RU" sz="2800" dirty="0"/>
          </a:p>
        </p:txBody>
      </p:sp>
      <p:pic>
        <p:nvPicPr>
          <p:cNvPr id="10244" name="Picture 4" descr="sokura - О битве, похоронившей &quot;Барбароссу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14488"/>
            <a:ext cx="7620000" cy="49720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омни войн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358246" cy="61436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66038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Оборона Москвы </a:t>
            </a:r>
            <a:endParaRPr lang="ru-RU" sz="3200" dirty="0"/>
          </a:p>
        </p:txBody>
      </p:sp>
      <p:pic>
        <p:nvPicPr>
          <p:cNvPr id="7170" name="Picture 2" descr="Ъ-Фото - Битва за Москв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3857652" cy="2690465"/>
          </a:xfrm>
          <a:prstGeom prst="rect">
            <a:avLst/>
          </a:prstGeom>
          <a:noFill/>
        </p:spPr>
      </p:pic>
      <p:pic>
        <p:nvPicPr>
          <p:cNvPr id="7172" name="Picture 4" descr="&quot;Ежи&quot; против танков - Уморно.Р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71546"/>
            <a:ext cx="4000528" cy="2774536"/>
          </a:xfrm>
          <a:prstGeom prst="rect">
            <a:avLst/>
          </a:prstGeom>
          <a:noFill/>
        </p:spPr>
      </p:pic>
      <p:pic>
        <p:nvPicPr>
          <p:cNvPr id="7174" name="Picture 6" descr="Военные фотографии (14 часть) &quot; SFW - приколы, юмор, девки, дтп, машины, фото знаменитостей и многое другое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3702108"/>
            <a:ext cx="4952997" cy="31558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2600"/>
            <a:ext cx="7772400" cy="66038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На подступах к Москве</a:t>
            </a:r>
            <a:endParaRPr lang="ru-RU" dirty="0"/>
          </a:p>
        </p:txBody>
      </p:sp>
      <p:pic>
        <p:nvPicPr>
          <p:cNvPr id="6146" name="Picture 2" descr="Битва под Москв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7572428" cy="49149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772400" cy="128588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ctr"/>
            <a:r>
              <a:rPr lang="ru-RU" sz="3200" dirty="0" smtClean="0"/>
              <a:t>«Велика Россия, а отступать некуда – позади Москва»</a:t>
            </a:r>
            <a:endParaRPr lang="ru-RU" sz="3200" dirty="0"/>
          </a:p>
        </p:txBody>
      </p:sp>
      <p:pic>
        <p:nvPicPr>
          <p:cNvPr id="5122" name="Picture 2" descr="8 марта родились. Обсуждение на LiveInternet - Российский Се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643050"/>
            <a:ext cx="3571900" cy="44291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3108" y="6215082"/>
            <a:ext cx="471821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Политрук Василий Клочков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72400" cy="1219200"/>
          </a:xfrm>
        </p:spPr>
        <p:txBody>
          <a:bodyPr/>
          <a:lstStyle/>
          <a:p>
            <a:pPr algn="ctr"/>
            <a:r>
              <a:rPr lang="ru-RU" dirty="0" smtClean="0"/>
              <a:t>Небесный патруль</a:t>
            </a:r>
            <a:endParaRPr lang="ru-RU" dirty="0"/>
          </a:p>
        </p:txBody>
      </p:sp>
      <p:pic>
        <p:nvPicPr>
          <p:cNvPr id="4" name="Picture 10" descr="1245525436_68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85926"/>
            <a:ext cx="72866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72400" cy="94613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Подвиг Виктора Талалихина</a:t>
            </a:r>
            <a:endParaRPr lang="ru-RU" dirty="0"/>
          </a:p>
        </p:txBody>
      </p:sp>
      <p:pic>
        <p:nvPicPr>
          <p:cNvPr id="3076" name="Picture 4" descr="Victor Talalihk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571612"/>
            <a:ext cx="3786214" cy="49292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5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RedRadial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366</TotalTime>
  <Words>652</Words>
  <Application>Microsoft Office PowerPoint</Application>
  <PresentationFormat>Экран (4:3)</PresentationFormat>
  <Paragraphs>87</Paragraphs>
  <Slides>16</Slides>
  <Notes>15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Тема15</vt:lpstr>
      <vt:lpstr>«защитник московского неба"</vt:lpstr>
      <vt:lpstr>Слайд 2</vt:lpstr>
      <vt:lpstr>Завоевать Москву за несколько недель</vt:lpstr>
      <vt:lpstr>Слайд 4</vt:lpstr>
      <vt:lpstr>Оборона Москвы </vt:lpstr>
      <vt:lpstr>На подступах к Москве</vt:lpstr>
      <vt:lpstr>«Велика Россия, а отступать некуда – позади Москва»</vt:lpstr>
      <vt:lpstr>Небесный патруль</vt:lpstr>
      <vt:lpstr>Подвиг Виктора Талалихина</vt:lpstr>
      <vt:lpstr>«ночной таран»</vt:lpstr>
      <vt:lpstr>Враг повержен !</vt:lpstr>
      <vt:lpstr>Виктор Талалихин у сбитого им бомбардировщика  Heinkel He 111</vt:lpstr>
      <vt:lpstr>Слайд 13</vt:lpstr>
      <vt:lpstr>герой советского союза</vt:lpstr>
      <vt:lpstr>Мемориал Виктора Талалихина на варшавском шоссе</vt:lpstr>
      <vt:lpstr>Вечная память героям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компании-аналога</dc:title>
  <dc:creator>23</dc:creator>
  <cp:lastModifiedBy>user</cp:lastModifiedBy>
  <cp:revision>66</cp:revision>
  <dcterms:created xsi:type="dcterms:W3CDTF">2012-12-16T12:41:31Z</dcterms:created>
  <dcterms:modified xsi:type="dcterms:W3CDTF">2016-04-06T17:29:41Z</dcterms:modified>
</cp:coreProperties>
</file>