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91697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Викторина </a:t>
            </a:r>
            <a:br>
              <a:rPr lang="ru-RU" sz="4400" dirty="0" smtClean="0"/>
            </a:br>
            <a:r>
              <a:rPr lang="ru-RU" sz="4400" dirty="0" smtClean="0"/>
              <a:t>«Интересные факты о Швеции»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6237312"/>
            <a:ext cx="7406640" cy="36004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					Северовостокова Е.В.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04864"/>
            <a:ext cx="5429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Чем известен отель </a:t>
            </a:r>
            <a:r>
              <a:rPr lang="en-US" dirty="0" smtClean="0"/>
              <a:t>Utter Inn</a:t>
            </a:r>
            <a:r>
              <a:rPr lang="ru-RU" dirty="0" smtClean="0"/>
              <a:t>, находящийся в </a:t>
            </a:r>
            <a:r>
              <a:rPr lang="ru-RU" dirty="0" err="1" smtClean="0"/>
              <a:t>Вестеросе</a:t>
            </a:r>
            <a:r>
              <a:rPr lang="ru-RU" dirty="0" smtClean="0"/>
              <a:t> (Швеция):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Он находится под водой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Он сделан изо льда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Находится в замке 17 века</a:t>
            </a:r>
          </a:p>
          <a:p>
            <a:pPr marL="596646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40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22530" name="Picture 2" descr="http://www.terra-z.ru/wp-content/uploads/dm-albums/Utter%20Inn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3024336" cy="4126538"/>
          </a:xfrm>
          <a:prstGeom prst="rect">
            <a:avLst/>
          </a:prstGeom>
          <a:noFill/>
        </p:spPr>
      </p:pic>
      <p:pic>
        <p:nvPicPr>
          <p:cNvPr id="22534" name="Picture 6" descr="http://curiouspresbyterian.files.wordpress.com/2012/09/despite-the-tough-steel-and-glass-exterior-the-bedroom-room-has-a-homely-feel-with-a-hand-knitted-swedish-rug-on-the-wooden-flo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340768"/>
            <a:ext cx="2933737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Символ </a:t>
            </a:r>
            <a:r>
              <a:rPr lang="en-US" dirty="0" smtClean="0"/>
              <a:t>@ </a:t>
            </a:r>
            <a:r>
              <a:rPr lang="ru-RU" dirty="0" smtClean="0"/>
              <a:t>в Швеции читается как: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Собака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Обезьяна 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Слон</a:t>
            </a:r>
          </a:p>
          <a:p>
            <a:pPr marL="596646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94322"/>
          </a:xfrm>
        </p:spPr>
        <p:txBody>
          <a:bodyPr/>
          <a:lstStyle/>
          <a:p>
            <a:r>
              <a:rPr lang="ru-RU" dirty="0" smtClean="0"/>
              <a:t>Спасибо за внимание!!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33256"/>
            <a:ext cx="7498080" cy="5151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989312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Шведская стенка была: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Завезена в Швецию русскими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Изобретена в Швеции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Изобретена в Германии и завезена в Швецию</a:t>
            </a:r>
          </a:p>
          <a:p>
            <a:pPr marL="596646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861048"/>
            <a:ext cx="1336035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Какие (какой) предмет(</a:t>
            </a:r>
            <a:r>
              <a:rPr lang="ru-RU" dirty="0" err="1" smtClean="0"/>
              <a:t>ы</a:t>
            </a:r>
            <a:r>
              <a:rPr lang="ru-RU" dirty="0" smtClean="0"/>
              <a:t>) были изобретены в Швеции :</a:t>
            </a:r>
          </a:p>
          <a:p>
            <a:pPr>
              <a:buNone/>
            </a:pPr>
            <a:endParaRPr lang="ru-RU" dirty="0" smtClean="0"/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Холодильник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Спички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Компьютерная мышь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Застежка - молния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7012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Завещание Альфреда Нобеля было составлено в:</a:t>
            </a:r>
          </a:p>
          <a:p>
            <a:pPr marL="596646" indent="-514350">
              <a:buAutoNum type="arabicParenR"/>
            </a:pPr>
            <a:r>
              <a:rPr lang="ru-RU" dirty="0" smtClean="0"/>
              <a:t>1833</a:t>
            </a:r>
          </a:p>
          <a:p>
            <a:pPr marL="596646" indent="-514350">
              <a:buAutoNum type="arabicParenR"/>
            </a:pPr>
            <a:r>
              <a:rPr lang="ru-RU" dirty="0" smtClean="0"/>
              <a:t>1895</a:t>
            </a:r>
          </a:p>
          <a:p>
            <a:pPr marL="596646" indent="-514350">
              <a:buAutoNum type="arabicParenR"/>
            </a:pPr>
            <a:r>
              <a:rPr lang="ru-RU" dirty="0" smtClean="0"/>
              <a:t>1929</a:t>
            </a:r>
            <a:endParaRPr lang="ru-RU" dirty="0"/>
          </a:p>
        </p:txBody>
      </p:sp>
      <p:pic>
        <p:nvPicPr>
          <p:cNvPr id="16386" name="Picture 2" descr="http://blog.myheritage.fr/wp-content/uploads/2012/12/436px-AlfredNobel_adjus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20888"/>
            <a:ext cx="2856756" cy="3924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31683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Кто из этих писателей является шведом (шведами)?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err="1" smtClean="0"/>
              <a:t>Астрид</a:t>
            </a:r>
            <a:r>
              <a:rPr lang="ru-RU" dirty="0" smtClean="0"/>
              <a:t> Линдгрен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err="1" smtClean="0"/>
              <a:t>Ганс</a:t>
            </a:r>
            <a:r>
              <a:rPr lang="ru-RU" dirty="0" smtClean="0"/>
              <a:t> Христиан Андерсен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Льюис </a:t>
            </a:r>
            <a:r>
              <a:rPr lang="ru-RU" dirty="0" err="1" smtClean="0"/>
              <a:t>Кэррол</a:t>
            </a:r>
            <a:endParaRPr lang="ru-RU" dirty="0" smtClean="0"/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Братья Гримм</a:t>
            </a:r>
            <a:endParaRPr lang="ru-RU" dirty="0"/>
          </a:p>
        </p:txBody>
      </p:sp>
      <p:pic>
        <p:nvPicPr>
          <p:cNvPr id="15362" name="Picture 2" descr="http://upload.wikimedia.org/wikipedia/commons/6/6c/Astrid_Lindgren_1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9594" y="1988840"/>
            <a:ext cx="2057371" cy="2880320"/>
          </a:xfrm>
          <a:prstGeom prst="rect">
            <a:avLst/>
          </a:prstGeom>
          <a:noFill/>
        </p:spPr>
      </p:pic>
      <p:pic>
        <p:nvPicPr>
          <p:cNvPr id="15364" name="Picture 4" descr="http://shkolazhizni.ru/img/content/i74/74753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149080"/>
            <a:ext cx="2520280" cy="2437887"/>
          </a:xfrm>
          <a:prstGeom prst="rect">
            <a:avLst/>
          </a:prstGeom>
          <a:noFill/>
        </p:spPr>
      </p:pic>
      <p:pic>
        <p:nvPicPr>
          <p:cNvPr id="15366" name="Picture 6" descr="http://all-around-alice.ru/HLIC/c54b65f5df7724b875c48d2dc1aec52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437112"/>
            <a:ext cx="2425452" cy="1819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5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9173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Штаб квартира компании </a:t>
            </a:r>
            <a:r>
              <a:rPr lang="en-US" dirty="0" smtClean="0"/>
              <a:t>IKEA </a:t>
            </a:r>
            <a:r>
              <a:rPr lang="ru-RU" dirty="0" smtClean="0"/>
              <a:t>находится в: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Делфт (Южная Голландия)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Стокгольм (Швеция)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Брюссель Бельгия</a:t>
            </a:r>
            <a:endParaRPr lang="ru-RU" dirty="0"/>
          </a:p>
        </p:txBody>
      </p:sp>
      <p:pic>
        <p:nvPicPr>
          <p:cNvPr id="19458" name="Picture 2" descr="http://kursk.1gs.ru/img/kursk_b_5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789040"/>
            <a:ext cx="329457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Вопрос 6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Первым бизнесом </a:t>
            </a:r>
            <a:r>
              <a:rPr lang="ru-RU" dirty="0" err="1" smtClean="0"/>
              <a:t>Ингвара</a:t>
            </a:r>
            <a:r>
              <a:rPr lang="ru-RU" dirty="0" smtClean="0"/>
              <a:t> </a:t>
            </a:r>
            <a:r>
              <a:rPr lang="ru-RU" dirty="0" err="1" smtClean="0"/>
              <a:t>Кампрада</a:t>
            </a:r>
            <a:r>
              <a:rPr lang="ru-RU" dirty="0" smtClean="0"/>
              <a:t> (основателя </a:t>
            </a:r>
            <a:r>
              <a:rPr lang="en-US" dirty="0" smtClean="0"/>
              <a:t>IKEA)</a:t>
            </a:r>
            <a:r>
              <a:rPr lang="ru-RU" dirty="0" smtClean="0"/>
              <a:t> была: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Торговля рыбой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Продажа шариковых ручек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Торговля спичками</a:t>
            </a:r>
            <a:endParaRPr lang="ru-RU" dirty="0"/>
          </a:p>
        </p:txBody>
      </p:sp>
      <p:pic>
        <p:nvPicPr>
          <p:cNvPr id="3074" name="Picture 2" descr="http://antiqueauctionforum.com/wp-content/uploads/2011/04/ingvar_kamprad_ik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14908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Ингвар</a:t>
            </a:r>
            <a:r>
              <a:rPr lang="ru-RU" dirty="0" smtClean="0"/>
              <a:t> </a:t>
            </a:r>
            <a:r>
              <a:rPr lang="ru-RU" smtClean="0"/>
              <a:t>Кампрад</a:t>
            </a:r>
            <a:r>
              <a:rPr lang="ru-RU" dirty="0" smtClean="0"/>
              <a:t> основал </a:t>
            </a:r>
            <a:r>
              <a:rPr lang="en-US" dirty="0" smtClean="0"/>
              <a:t>IKEA </a:t>
            </a:r>
            <a:r>
              <a:rPr lang="ru-RU" dirty="0" smtClean="0"/>
              <a:t>когда ему было: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17 лет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21 год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27 лет</a:t>
            </a:r>
            <a:endParaRPr lang="ru-RU" dirty="0"/>
          </a:p>
        </p:txBody>
      </p:sp>
      <p:pic>
        <p:nvPicPr>
          <p:cNvPr id="2050" name="Picture 2" descr="http://www.vesti.ru/p/b_540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276872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8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9893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Королевский дворец в Стокгольме насчитывает: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324 комнаты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550 комнат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831 комнату</a:t>
            </a:r>
            <a:endParaRPr lang="ru-RU" dirty="0"/>
          </a:p>
        </p:txBody>
      </p:sp>
      <p:pic>
        <p:nvPicPr>
          <p:cNvPr id="1026" name="Picture 2" descr="http://members.shaw.ca/haakon7/viking/sweden/kungel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348880"/>
            <a:ext cx="2943225" cy="1933576"/>
          </a:xfrm>
          <a:prstGeom prst="rect">
            <a:avLst/>
          </a:prstGeom>
          <a:noFill/>
        </p:spPr>
      </p:pic>
      <p:pic>
        <p:nvPicPr>
          <p:cNvPr id="1028" name="Picture 4" descr="http://tiptotrip.ru/files/articlepictures/259.jpg?13196208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221088"/>
            <a:ext cx="3528392" cy="2359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</TotalTime>
  <Words>185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Викторина  «Интересные факты о Швеции»</vt:lpstr>
      <vt:lpstr>Вопрос  1</vt:lpstr>
      <vt:lpstr>Вопрос 2</vt:lpstr>
      <vt:lpstr>Вопрос 3</vt:lpstr>
      <vt:lpstr>Вопрос 4</vt:lpstr>
      <vt:lpstr>Вопрос 5 </vt:lpstr>
      <vt:lpstr>Вопрос 6</vt:lpstr>
      <vt:lpstr>Вопрос 7</vt:lpstr>
      <vt:lpstr>Вопрос 8 </vt:lpstr>
      <vt:lpstr>Вопрос 9</vt:lpstr>
      <vt:lpstr>Слайд 11</vt:lpstr>
      <vt:lpstr>Вопрос 10</vt:lpstr>
      <vt:lpstr>Спасибо за внимание!!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«Интересные факты о Швеции»</dc:title>
  <dc:creator>Bondigirl</dc:creator>
  <cp:lastModifiedBy>Елена</cp:lastModifiedBy>
  <cp:revision>10</cp:revision>
  <dcterms:created xsi:type="dcterms:W3CDTF">2013-11-27T07:21:54Z</dcterms:created>
  <dcterms:modified xsi:type="dcterms:W3CDTF">2020-01-14T00:07:47Z</dcterms:modified>
</cp:coreProperties>
</file>