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-18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714218D9-9475-4E44-B577-3599FE2E6724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ECF4BA0-3F33-444E-A806-6C4F6C8D5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140696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18D9-9475-4E44-B577-3599FE2E6724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4BA0-3F33-444E-A806-6C4F6C8D5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608966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14218D9-9475-4E44-B577-3599FE2E6724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ECF4BA0-3F33-444E-A806-6C4F6C8D5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679412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14218D9-9475-4E44-B577-3599FE2E6724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ECF4BA0-3F33-444E-A806-6C4F6C8D537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1558247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14218D9-9475-4E44-B577-3599FE2E6724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ECF4BA0-3F33-444E-A806-6C4F6C8D5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055457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18D9-9475-4E44-B577-3599FE2E6724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4BA0-3F33-444E-A806-6C4F6C8D5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459180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18D9-9475-4E44-B577-3599FE2E6724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4BA0-3F33-444E-A806-6C4F6C8D5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903514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18D9-9475-4E44-B577-3599FE2E6724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4BA0-3F33-444E-A806-6C4F6C8D5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962848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14218D9-9475-4E44-B577-3599FE2E6724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ECF4BA0-3F33-444E-A806-6C4F6C8D5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58154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18D9-9475-4E44-B577-3599FE2E6724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4BA0-3F33-444E-A806-6C4F6C8D5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70129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14218D9-9475-4E44-B577-3599FE2E6724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ECF4BA0-3F33-444E-A806-6C4F6C8D5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82108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18D9-9475-4E44-B577-3599FE2E6724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4BA0-3F33-444E-A806-6C4F6C8D5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22308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18D9-9475-4E44-B577-3599FE2E6724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4BA0-3F33-444E-A806-6C4F6C8D5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00303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18D9-9475-4E44-B577-3599FE2E6724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4BA0-3F33-444E-A806-6C4F6C8D5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43554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18D9-9475-4E44-B577-3599FE2E6724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4BA0-3F33-444E-A806-6C4F6C8D5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53724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18D9-9475-4E44-B577-3599FE2E6724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4BA0-3F33-444E-A806-6C4F6C8D5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70399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18D9-9475-4E44-B577-3599FE2E6724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4BA0-3F33-444E-A806-6C4F6C8D5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59569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218D9-9475-4E44-B577-3599FE2E6724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F4BA0-3F33-444E-A806-6C4F6C8D5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6747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>
    <p:wipe/>
  </p:transition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470" y="159026"/>
            <a:ext cx="10929730" cy="2272447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b="1" dirty="0" smtClean="0">
                <a:latin typeface="Bookman Old Style" pitchFamily="18" charset="0"/>
              </a:rPr>
              <a:t>Классное тематическое собрание на тему: </a:t>
            </a:r>
            <a:br>
              <a:rPr lang="ru-RU" b="1" dirty="0" smtClean="0">
                <a:latin typeface="Bookman Old Style" pitchFamily="18" charset="0"/>
              </a:rPr>
            </a:br>
            <a:r>
              <a:rPr lang="ru-RU" b="1" dirty="0" smtClean="0">
                <a:latin typeface="Bookman Old Style" pitchFamily="18" charset="0"/>
              </a:rPr>
              <a:t>«Аркадий </a:t>
            </a:r>
            <a:r>
              <a:rPr lang="ru-RU" b="1" dirty="0" err="1" smtClean="0">
                <a:latin typeface="Bookman Old Style" pitchFamily="18" charset="0"/>
              </a:rPr>
              <a:t>исаакович</a:t>
            </a:r>
            <a:r>
              <a:rPr lang="ru-RU" b="1" dirty="0" smtClean="0">
                <a:latin typeface="Bookman Old Style" pitchFamily="18" charset="0"/>
              </a:rPr>
              <a:t> </a:t>
            </a:r>
            <a:r>
              <a:rPr lang="ru-RU" b="1" dirty="0" err="1" smtClean="0">
                <a:latin typeface="Bookman Old Style" pitchFamily="18" charset="0"/>
              </a:rPr>
              <a:t>райкин</a:t>
            </a:r>
            <a:r>
              <a:rPr lang="ru-RU" b="1" dirty="0" smtClean="0">
                <a:latin typeface="Bookman Old Style" pitchFamily="18" charset="0"/>
              </a:rPr>
              <a:t>-народный артист </a:t>
            </a:r>
            <a:r>
              <a:rPr lang="ru-RU" b="1" dirty="0" err="1" smtClean="0">
                <a:latin typeface="Bookman Old Style" pitchFamily="18" charset="0"/>
              </a:rPr>
              <a:t>ссср</a:t>
            </a:r>
            <a:r>
              <a:rPr lang="ru-RU" b="1" dirty="0" smtClean="0">
                <a:latin typeface="Bookman Old Style" pitchFamily="18" charset="0"/>
              </a:rPr>
              <a:t>»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036" y="2194560"/>
            <a:ext cx="11430000" cy="4024125"/>
          </a:xfrm>
        </p:spPr>
        <p:txBody>
          <a:bodyPr/>
          <a:lstStyle/>
          <a:p>
            <a:pPr marL="0" indent="0" algn="r">
              <a:buNone/>
            </a:pPr>
            <a:endParaRPr lang="ru-RU" b="1" i="1" dirty="0" smtClean="0">
              <a:latin typeface="Bookman Old Style" pitchFamily="18" charset="0"/>
            </a:endParaRPr>
          </a:p>
          <a:p>
            <a:pPr marL="0" indent="0" algn="r">
              <a:buNone/>
            </a:pPr>
            <a:endParaRPr lang="ru-RU" b="1" i="1" dirty="0" smtClean="0">
              <a:latin typeface="Bookman Old Style" pitchFamily="18" charset="0"/>
            </a:endParaRPr>
          </a:p>
          <a:p>
            <a:pPr marL="0" indent="0" algn="r">
              <a:buNone/>
            </a:pPr>
            <a:r>
              <a:rPr lang="ru-RU" b="1" i="1" dirty="0" smtClean="0">
                <a:latin typeface="Bookman Old Style" pitchFamily="18" charset="0"/>
              </a:rPr>
              <a:t>Преподаватели МБУДО «ДМШ» </a:t>
            </a:r>
            <a:r>
              <a:rPr lang="ru-RU" b="1" i="1" dirty="0" err="1" smtClean="0">
                <a:latin typeface="Bookman Old Style" pitchFamily="18" charset="0"/>
              </a:rPr>
              <a:t>г.Вуктыла</a:t>
            </a:r>
            <a:r>
              <a:rPr lang="ru-RU" b="1" i="1" dirty="0" smtClean="0">
                <a:latin typeface="Bookman Old Style" pitchFamily="18" charset="0"/>
              </a:rPr>
              <a:t>: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ru-RU" b="1" i="1" dirty="0" smtClean="0">
                <a:latin typeface="Bookman Old Style" pitchFamily="18" charset="0"/>
              </a:rPr>
              <a:t>                                                                                                       Бабочкина Н.Д.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ru-RU" b="1" i="1" dirty="0">
                <a:latin typeface="Bookman Old Style" pitchFamily="18" charset="0"/>
              </a:rPr>
              <a:t> </a:t>
            </a:r>
            <a:r>
              <a:rPr lang="ru-RU" b="1" i="1" dirty="0" smtClean="0">
                <a:latin typeface="Bookman Old Style" pitchFamily="18" charset="0"/>
              </a:rPr>
              <a:t>                                                                                                 Мухина Р.А.                    </a:t>
            </a:r>
            <a:r>
              <a:rPr lang="ru-RU" b="1" i="1" dirty="0" err="1" smtClean="0">
                <a:latin typeface="Bookman Old Style" pitchFamily="18" charset="0"/>
              </a:rPr>
              <a:t>Фарахова</a:t>
            </a:r>
            <a:r>
              <a:rPr lang="ru-RU" b="1" i="1" dirty="0" smtClean="0">
                <a:latin typeface="Bookman Old Style" pitchFamily="18" charset="0"/>
              </a:rPr>
              <a:t> Г.В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370544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02400" y="617141"/>
            <a:ext cx="5524500" cy="6088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…я знаю только команду Ленинградского Государственного театра миниатюр под руководством Аркадия Райкина. […] человек там одиннадцать-тринадцать-четырнадцать артистов, не помню. Но это действительно команда. Во главе стоял абсолютно гениальный великий игрок и все ему подавали мячи. Потому что он был кровопийца и тиран, как художественный руководитель. Он не терпел, если кто-то играл и кто-то забивал. То есть играть — играй, но не забивай. Ты играй на меня, а я буду забивать, я знаю, как это делать.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Михаил Жванецкий.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" y="105363"/>
            <a:ext cx="4455160" cy="660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3762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62500" y="520700"/>
            <a:ext cx="74295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Миниатюры и спектакли А. И. Райкина отличались остротой (сатира), особенно в сравнении с другими артистами эстрады того времени, но в то же время всегда были корректны и интеллигентны.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последние годы отношения Райкина с партийными властями Ленинграда стали ухудшаться, и он попросил у Брежнева разрешения перебраться вместе с театром в Москву. В 1982 году театр Аркадия Райкина переехал в Москву и был переименован в Государственный театр миниатюр, в апреле 1987 г. получил имя 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Сатирикон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Руководителем театра после смерти артиста стал сын Аркадия Райкина — Константин Райкин.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Скончался 17 декабря 1987 года (по другим данным 20 декабря 1987) от последствий ревмокардита. Похоронен на Новодевичьем кладбище Москвы (участок № 10).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51" y="0"/>
            <a:ext cx="44320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6988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45400" y="215900"/>
            <a:ext cx="4546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Жена — актриса Руфь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Марковна Иоффе (домашнее имя — Рома, 1915—1989).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Дочь — актриса Екатерина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Райкина (род. 1938)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Внук — актёр и бизнесмен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Алексей Яковлев (род. 1961)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Сын — актёр Константин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Райкин 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pод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1950)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Внучка — актриса Полина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Райкина (род. 1988)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84625" cy="538154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5381546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Брат — актёр Максим Максимов (настоящее имя — Макс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Ицикович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Райкин, 1927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1999), выступал в эстрадном дуэте с Владимиром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Ляховицким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Двоюродный брат — Бруно Райкин (1912—2005)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0683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29008" cy="5334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008" y="-1"/>
            <a:ext cx="6762992" cy="550476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25800" y="5504760"/>
            <a:ext cx="6438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Сын – Константин Райкин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3843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800" y="5418434"/>
            <a:ext cx="119253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Памятная монета Банка России, посвящённая 100-летию со дня рождения А. И. Райкина. 2 рубля, серебро, 2011 год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0"/>
            <a:ext cx="5418434" cy="54184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0"/>
            <a:ext cx="5422900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2842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92900" y="107940"/>
            <a:ext cx="54991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Программы, поставленные Аркадием Райкиным: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«Любовь и три апельсина»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«От двух до пятидесяти»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«Избранное-1973»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«Его величество театр»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«Плюс-минус»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«Лица»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«Мир дому твоему»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 чашкой чая»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«Белые ночи»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«Волшебники среди нас»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793750"/>
            <a:ext cx="6460066" cy="484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1002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27800" y="527040"/>
            <a:ext cx="56642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Являлся художественным руководителем Театра миниатюр, переименованного в 1991 году в театр 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Сатирикон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и ныне носящего его имя.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авторов, с которыми работал Аркадий Райкин, были известные советские писатели-юмористы — Владимир Поляков, Марк Азов, Владимир Тихвинский, Михаил Жванецкий, Аркадий Хайт,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Гинряры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(Гиндин Михаил Маркович,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Рябкин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Генрих Семёнович и Рыжов Ким Иванович), Виктор Ардов, Михаил Зощенко, Александр Хазин, Вениамин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Сквирский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Семён Альтов, Марьян Беленький, Михаил Мишин, и др.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0411"/>
            <a:ext cx="65532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4067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83400" y="0"/>
            <a:ext cx="5308600" cy="673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Фильмография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Актёр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	1933 — Первый взвод — солдат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	1939 — Огненные годы — Рубинчик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	1939 — Трактористы — Пляшущий тракторист (эпизод)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	1939 — Доктор Калюжный — Эммануил (Моня) Шапиро 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новоиспе-чённый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врач)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	1941 — Валерий Чкалов — американский журналист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	1942 — Концерт фронту —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камео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(киномеханик, ведущий концерта)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	1954 — Мы с вами где-то встречались — Геннадий Владимирович Максимов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02" y="819150"/>
            <a:ext cx="6745298" cy="50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552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81900" y="469901"/>
            <a:ext cx="46101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	1956 — Концерт артистов ленинградской эстрады и театров (фильм-спектакль)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	1957 — Знакомые картинки (мультипликационный) — играет самого себя, Лакировщик в розовых очках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	1958 — Человек многолик 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словацк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Muz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mnoha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tvárí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	1960 — На сон грядущий (фильм-спектакль)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	1961 — Баня (мультипликационный) — актёр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	1964 — Когда песня не кончается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-18012"/>
            <a:ext cx="4305300" cy="660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511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73700" y="117693"/>
            <a:ext cx="6096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	1964 — Голубой огонёк-1964 (фильм-спектакль)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	1965 — Новогодний календарь (новогоднее представление)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	1965 — В первый час (монологи «Из жизни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многожёнцев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и «Кадры») — участник «Голубого огонька»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	1966 — Сказки русского леса — Хлестаков Иван Александрович (монолог, пародия на советского чиновника). В титрах фильма отмечен как Ан. Райкин.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	1967 — Адрес: Театр (фильм-спектакль)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	1967 — Аркадий Райкин —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камео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	1967 — На два часа раньше (пантомима «Рыбалка»)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	1967 — Пополам (венг.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Fele-Fele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музыкальный фильм-ревю) —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камео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84" y="1300480"/>
            <a:ext cx="4925018" cy="372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9703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740400" y="190500"/>
            <a:ext cx="6235700" cy="5079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524500" y="241295"/>
            <a:ext cx="6667500" cy="6299200"/>
          </a:xfrm>
        </p:spPr>
        <p:txBody>
          <a:bodyPr>
            <a:normAutofit/>
          </a:bodyPr>
          <a:lstStyle/>
          <a:p>
            <a:pPr algn="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ркадий Исаакович Райкин</a:t>
            </a:r>
          </a:p>
          <a:p>
            <a:pPr algn="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(24) октября 1911, Рига —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декабря 1987, Москва</a:t>
            </a:r>
          </a:p>
          <a:p>
            <a:pPr algn="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выдающийся советский актёр театра, эстрады, кино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конферансье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театральный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режиссёр, юморист. Народный артист СССР (1968). Герой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Социалистического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Труда. Лауреат Ленинской премии (1980).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14" y="0"/>
            <a:ext cx="4483385" cy="665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4653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6700" y="1333500"/>
            <a:ext cx="115189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	1969 — Вчера, сегодня и всегда — художник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Репкин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директор пуговичной фабрики Кругозоров / директор швейной фабрики Слоновников / пожарник Набатов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	1970 — Волшебная сила (киноальманах) (фильм 3, новелла «Волшебная сила искусства») — артист (бывший ученик Екатерины Сергеевны)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	1973 — Божественная комедия (фильм-спектакль) —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камео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	1974 — Пётр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Мартынович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годы большой жизни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	1974 — Люди и манекены — рассказчик-таксист (Василий Васильевич /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Ошлёпкин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	1975 — Аркадий Райкин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	1985 — Королевский бутерброд — рассказчик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	1987 — Мир дому твоему — ведущий / директор завода музыкальных инструментов / респондент психолога / отец-артист / работник убыточного комбината / профессор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Вишневецкий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отец Пети / докладчик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8755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54800" y="459938"/>
            <a:ext cx="52705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Постановщик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	1974 — Люди и манекены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	1987 — Мир дому твоему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Сценарист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	1974 — Люди и манекены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Озвучивание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	1961 — Баня — читает текст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	1985 — Королевский бутерброд — читает стихотворение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124846"/>
            <a:ext cx="4184650" cy="642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9810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76900" y="422345"/>
            <a:ext cx="60706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фильмах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	1960 — Аркадий Райкин: Редкие записи (часть 1)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	1961 —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остаётся в Ленинграде (документальный)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	1967 — Аркадий Райкин (документальный)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	1967 — Аркадий Райкин: Редкие записи (часть 2)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	1974 — Народный артист Аркадий Райкин (документальный)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	1974 — Пётр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Мартынович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годы большой жизни (документальный)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	1975 — Аркадий Райкин 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Arkadi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Rajkin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(документальный)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	1979 — Огневой вы человек (документальный)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	1983 — Я возвращаю ваш портрет (документальный)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	1987 — Аркадий Райкин. Концерт в честь Артиста (последний выход на сцену)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3" y="1082744"/>
            <a:ext cx="5363581" cy="406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0387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900" y="1439545"/>
            <a:ext cx="11506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Герой Социалистического Труда (23.10.1981).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 Ленина (23.10.1981).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 Отечественной войны 1-й степени (11.03.1985).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 Отечественной войны 2-й степени (25.10.1945)[12]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 Трудового Красного Знамени (19.11.1971).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 Дружбы народов.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 «За оборону Кавказа».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 «В ознаменование 100-летия со дня рождения Владимира Ильича Ленина».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 «За победу над Германией в Великой Отечественной войне 1941—1945 гг.».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Народный артист СССР (1968).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Народный артист РСФСР (1957).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Заслуженный артист РСФСР (1947).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Ленинская премия СССР (1980).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Лауреат Первого Всесоюзного конкурса артистов эстрады (1939).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912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20915" y="2279134"/>
            <a:ext cx="64513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Могила А. Райкина на Новодевичьем кладбище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34" y="0"/>
            <a:ext cx="45579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2752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96770" y="368301"/>
            <a:ext cx="759522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1975 году был снят документальный фильм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«Аркадий Райкин» (режиссёр Марина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Голдовская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1981 году вышла программа «Кинопанорама» в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двух частях с участием Аркадия и Константина Райкиных. Беседовал с ними Эльдар Рязанов.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1982 году на канале ЦТ вышел «Голубой огонёк», в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котором при-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нял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участие Аркадий Райкин.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1994 году на Первом канале Останкино вышел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документальный фильм 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Телемемуары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посвящённый творчеству Аркадия Райкина. Вёл передачу Борис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Брунов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[15].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октября 1996 года на канале ОРТ вышла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Смехопанорама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посвящённая А. Райкину.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марта 1998 года на канале ОРТ вышла вторая часть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Смехопанорама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посвящённая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А.Райкину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967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9570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300" y="602357"/>
            <a:ext cx="1168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	27 октября 2001 года в честь 90-летия канал РТР показал юбилей-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ный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концерт.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	31 мая 2003 года на Первом канале была показана телепередача «Аркадию Райкину посвящается…»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	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	3 июля 2004 года Первый канал показал фильм «Пёстрая лента»,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по-свящённый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Аркадию Райкину.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	12 октября 2006 года на Первом канале вышел документальный фильм «Звезды эфира. Аркадий Райкин».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	23 октября 2006 года к 95-летию артиста на канале Культура вышел документальный фильм «Эпоха Аркадия Райкина».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	24 октября 2006 года в день 95-летия Первый канал показал про-грамму «Аркадий Райкин. Король и шут».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	В 2006 году канал НТВ показал программу «Как уходили кумиры. Аркадий Райкин», посвящённую 95-летию артиста.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	13 октября 2007 года в эфир на канале «Звезда» вышла передача «Кумиры о кумирах», в которой Ян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Арлазоров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рассказывал о своём кумире Аркадии Райкине.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7200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600" y="856357"/>
            <a:ext cx="12090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	13 и 14 апреля 2009 года канал ТНТ показал передачу «Антология юмора. Аркадий Райкин. Серьезно о смешном и смешно о серьезном» в двух частях о творчестве артиста. Это были повторы!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	30 июня 2009 года в программе «Комната смеха» были показаны различные миниатюры в основном из передач «Вокруг смеха» и «Аншлаг».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	23 октября 2011 к 95-летию Первый канал показал телепередачу «Аркадий Райкин. Король и шут страны Советов», посвящённую памяти артиста.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	30 октября 2011 года на канале Россия 1 был показан юбилейный вечер-концерт к 100-летию со дня рождения.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	5 ноября 2011 года на канале Россия 1 к 100-летнему юбилею артиста был показан документальный фильм «Наш любимый Аркадий Райкин», которую провёл Евгений Петросян.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	В 2011 году на канале Культура в эфир вышел документальный фильм об Аркадии Райкине в честь его 100-летия.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	1 апреля 2012 года на канале ТВЦ был показана передача «Таланты и поклонники» об Аркадии Райкине.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8867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044343"/>
            <a:ext cx="1219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	В 2013 году на канале Культура был показан документальный фильм «Больше, чем любовь» о жизни Руфи и Аркадии Райкиных.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	В 2013 году на канале Культура в новогоднем выпуске передачи «Чему смеётесь? или Классики жанра» были показаны номера из «золотой видеотеки» юмора, в которую вошли выступления Аркадия Райкина и других.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	6 апреля 2014 года в программе «Обыкновенный концерт с Эдуардом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Эфировым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были показаны архивные записи выступлений Аркадия Райкина и других.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	В программе 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Смехоностальгия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неоднократно показывались фрагменты различных выступлений Аркадия Райкина и многих других, а один выпуск был посвящён лично творчеству артиста.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4383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50" y="0"/>
            <a:ext cx="106670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83012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04541"/>
            <a:ext cx="6096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творческой деятельности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Аркадий Райкин родился в Риге (ныне Латвия) в еврейской семье портового бракёра строительного леса Исаака Давидовича Райкина (1877—1942) и его жены Леи (Елизаветы Борисовны) Райкиной (урождённой Гуревич, 1878—1965), акушерки. Родители оформили брак за год до рождения Аркадия. Предки по материнской линии были потомственными рижанами. В 5-летнем возрасте Аркадий был увезён родителями из ставшей прифронтовой Риги, но сохранил в памяти атмосферу д. 16 по Мельничной (ныне —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Дзирнаву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улице.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620" y="0"/>
            <a:ext cx="44071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6497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0" y="495300"/>
            <a:ext cx="41021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детстве посещал хедер. По рабочим связям отца семья переехала в Рыбинск, во время учёбы в школе в Рыбинске Аркадий занимался в драмкружке и увлекался театром. В 1922 году семья поселилась в Петрограде. В 1929 году работал лаборантом на Охтинском химическом заводе.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07" y="-23267"/>
            <a:ext cx="67831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8767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21300" y="371692"/>
            <a:ext cx="6870700" cy="6359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1935 году окончил Ленинградский техникум сценических искусств (ныне Санкт-Петербургская государственная академия театрального искусства), куда подал документы — вопреки желанию родителей. Первоначально Райкин поступал на курс к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Траубергу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Козинцеву, однако по результату экзаменов был определён в мастерскую ближайшего помощника В. Э. Мейерхольда в 1910-е годы, В. Н. Соловьёва, режиссёра и учёного, знатока итальянской комедии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арте и театра Мольера. Одновременно с обучением в техникуме Райкин брал частные уроки пантомимы и сценического движения у известного артиста жанра музыкальной эксцентрики, короля юмора 1910-х годов Михаила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Савоярова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встретил у него сочувственное отношение и поддержку.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550481"/>
            <a:ext cx="3086100" cy="489146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68400" y="5441950"/>
            <a:ext cx="3086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Михаил Савояров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634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80200" y="0"/>
            <a:ext cx="53975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авояровского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сценического стиля нашла своё воплощение в первых эстрадных номерах Райкина, которые были поставлены в танцевально-мимическом жанре, без единого слова. После окончания техникума сценических искусств Райкин попал в Ленинградский ТРАМ (Театр рабочей молодёжи), который вскоре был»</a:t>
            </a:r>
            <a:r>
              <a:rPr lang="ru-RU" sz="2400" dirty="0" smtClean="0"/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переименован в Театр имени Ленинского комсомола.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80200" cy="43972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4397288"/>
            <a:ext cx="120777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Параллельно с игрой в театре снимался в двух фильмах: «Огненные годы» и «Доктор Калюжный» (оба сняты в 1938 году). Начинал свою актёрскую деятельность Райкин как киноартист, но в целом карьера в кинематографе сложилась для него не особенно успешно. Признание пришло к актёру в Москве, в ноябре 1939 года. Тогда Аркадий Райкин стал Лауреатом 1-го Всесоюзного конкурса артистов эстрады, выступив с танцевально-мимическими музыкальными номерами «Чаплин» и «Мишка.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5168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46936"/>
            <a:ext cx="4089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 том же 1939 году Аркадий Исаакович был принят в труппу Ленинградского театра эстрады и миниатюр, где выступает с эстрадными номерами и осваивает жанр конферанса. Спустя три года становится художественным руководителем этого театра.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Во время Великой Отечественной войны Аркадий Райкин давал концерты на фронте.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650" y="647701"/>
            <a:ext cx="8134350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6488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377940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войны Райкин продолжает работу в Театре миниатюр и снимается в нескольких картинах. Вместе с писателем-сатириком В. С. Поляковым созданы театральные программы «На чашку чая», «Не проходите мимо», «Откровенно говоря». Его выступления на радио и телевидении, аудиозаписи миниатюр пользуются огромной популярностью у публики. Особенно известны его театральные номера, где актёр, быстро меняя облик, стал мастером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сцениче-ского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перевоплощения, создавая целую череду образов совершенно разного характера.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2600" y="222481"/>
            <a:ext cx="4217833" cy="631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5971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39341"/>
            <a:ext cx="1219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1965 году Райкин едет с театром на гастроли в Англию, которые проходят с большим успехом.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гастролей в Одессе Райкин замечает талантливых актёров молодёжного театра «Парнас-2» и в 1962 году приглашает работать в свой театр одесситов Михаила Жванецкого, Романа Карцева, Виктора Ильченко и Люд-милу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Гвоздикову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Вместе они создали несколько запоминающихся эстрадных номеров. В 1969 году в сотрудничестве с М. М. Жванецким была поставлена программа «Светофор». В 1969 году Жванецкий, Карцев и Ильченко уходят из Театра миниатюр и начинают самостоятельную эстрадную карьеру.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332"/>
            <a:ext cx="12186963" cy="27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9319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174</TotalTime>
  <Words>1395</Words>
  <Application>Microsoft Office PowerPoint</Application>
  <PresentationFormat>Произвольный</PresentationFormat>
  <Paragraphs>155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След самолета</vt:lpstr>
      <vt:lpstr>Классное тематическое собрание на тему:  «Аркадий исаакович райкин-народный артист ссср»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Daria Mishina</dc:creator>
  <cp:lastModifiedBy>Konstantin</cp:lastModifiedBy>
  <cp:revision>15</cp:revision>
  <dcterms:created xsi:type="dcterms:W3CDTF">2016-10-27T20:24:26Z</dcterms:created>
  <dcterms:modified xsi:type="dcterms:W3CDTF">2020-01-15T07:36:28Z</dcterms:modified>
</cp:coreProperties>
</file>