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309" r:id="rId3"/>
    <p:sldId id="310" r:id="rId4"/>
    <p:sldId id="291" r:id="rId5"/>
    <p:sldId id="292" r:id="rId6"/>
    <p:sldId id="324" r:id="rId7"/>
    <p:sldId id="326" r:id="rId8"/>
    <p:sldId id="293" r:id="rId9"/>
    <p:sldId id="314" r:id="rId10"/>
    <p:sldId id="299" r:id="rId11"/>
    <p:sldId id="265" r:id="rId12"/>
    <p:sldId id="312" r:id="rId13"/>
    <p:sldId id="311" r:id="rId14"/>
    <p:sldId id="305" r:id="rId15"/>
    <p:sldId id="302" r:id="rId16"/>
    <p:sldId id="300" r:id="rId17"/>
    <p:sldId id="256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A25"/>
    <a:srgbClr val="FF1919"/>
    <a:srgbClr val="333300"/>
    <a:srgbClr val="CC6600"/>
    <a:srgbClr val="DB3F25"/>
    <a:srgbClr val="FFFE48"/>
    <a:srgbClr val="BFC309"/>
    <a:srgbClr val="F7FA90"/>
    <a:srgbClr val="FF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1386" y="72"/>
      </p:cViewPr>
      <p:guideLst>
        <p:guide orient="horz" pos="20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62489-505D-4102-8343-B3D4C586D30C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4E1E90C-C250-4937-A65D-D8F089725A08}">
      <dgm:prSet phldrT="[Текст]" phldr="1"/>
      <dgm:spPr/>
      <dgm:t>
        <a:bodyPr/>
        <a:lstStyle/>
        <a:p>
          <a:endParaRPr lang="ru-RU" dirty="0"/>
        </a:p>
      </dgm:t>
    </dgm:pt>
    <dgm:pt modelId="{18893CC1-A59E-45B1-8EF3-836D55139A29}" type="parTrans" cxnId="{875BBD2A-4E70-41B1-979D-B4EAA3ED56B4}">
      <dgm:prSet/>
      <dgm:spPr/>
      <dgm:t>
        <a:bodyPr/>
        <a:lstStyle/>
        <a:p>
          <a:endParaRPr lang="ru-RU"/>
        </a:p>
      </dgm:t>
    </dgm:pt>
    <dgm:pt modelId="{746EC55A-F36A-4899-95EC-F83982200DE1}" type="sibTrans" cxnId="{875BBD2A-4E70-41B1-979D-B4EAA3ED56B4}">
      <dgm:prSet/>
      <dgm:spPr/>
      <dgm:t>
        <a:bodyPr/>
        <a:lstStyle/>
        <a:p>
          <a:endParaRPr lang="ru-RU"/>
        </a:p>
      </dgm:t>
    </dgm:pt>
    <dgm:pt modelId="{712406BB-FB6F-496D-95AB-9EC324B85E86}">
      <dgm:prSet phldrT="[Текст]" phldr="1"/>
      <dgm:spPr/>
      <dgm:t>
        <a:bodyPr/>
        <a:lstStyle/>
        <a:p>
          <a:endParaRPr lang="ru-RU" sz="1000" dirty="0"/>
        </a:p>
      </dgm:t>
    </dgm:pt>
    <dgm:pt modelId="{12A62FE5-46FA-4041-9C4D-5C42214D218A}" type="parTrans" cxnId="{D76CEE2F-C26C-4654-9569-5382CAF0CB11}">
      <dgm:prSet/>
      <dgm:spPr/>
      <dgm:t>
        <a:bodyPr/>
        <a:lstStyle/>
        <a:p>
          <a:endParaRPr lang="ru-RU"/>
        </a:p>
      </dgm:t>
    </dgm:pt>
    <dgm:pt modelId="{1AA2D089-6F66-4AB2-BDA2-DE3A09E73A44}" type="sibTrans" cxnId="{D76CEE2F-C26C-4654-9569-5382CAF0CB11}">
      <dgm:prSet/>
      <dgm:spPr/>
      <dgm:t>
        <a:bodyPr/>
        <a:lstStyle/>
        <a:p>
          <a:endParaRPr lang="ru-RU"/>
        </a:p>
      </dgm:t>
    </dgm:pt>
    <dgm:pt modelId="{6A07E0FD-0D22-4720-AA9C-3237950C7BD5}">
      <dgm:prSet phldrT="[Текст]" phldr="1"/>
      <dgm:spPr/>
      <dgm:t>
        <a:bodyPr/>
        <a:lstStyle/>
        <a:p>
          <a:endParaRPr lang="ru-RU"/>
        </a:p>
      </dgm:t>
    </dgm:pt>
    <dgm:pt modelId="{CF1FE5A8-CD31-4B91-BE72-D7DB866FE588}" type="parTrans" cxnId="{72E99087-953E-4BCA-9043-0D9FDB448E5E}">
      <dgm:prSet/>
      <dgm:spPr/>
      <dgm:t>
        <a:bodyPr/>
        <a:lstStyle/>
        <a:p>
          <a:endParaRPr lang="ru-RU"/>
        </a:p>
      </dgm:t>
    </dgm:pt>
    <dgm:pt modelId="{547CC981-D6D0-473F-BD0A-B17D3856AC82}" type="sibTrans" cxnId="{72E99087-953E-4BCA-9043-0D9FDB448E5E}">
      <dgm:prSet/>
      <dgm:spPr/>
      <dgm:t>
        <a:bodyPr/>
        <a:lstStyle/>
        <a:p>
          <a:endParaRPr lang="ru-RU"/>
        </a:p>
      </dgm:t>
    </dgm:pt>
    <dgm:pt modelId="{9CF8DD91-AD79-4D9D-9673-B3C44BA3BCB5}">
      <dgm:prSet phldrT="[Текст]" custT="1"/>
      <dgm:spPr/>
      <dgm:t>
        <a:bodyPr/>
        <a:lstStyle/>
        <a:p>
          <a:r>
            <a:rPr lang="ru-RU" sz="1000" dirty="0" smtClean="0"/>
            <a:t> </a:t>
          </a:r>
        </a:p>
        <a:p>
          <a:endParaRPr lang="ru-RU" sz="1000" b="1" dirty="0" smtClean="0">
            <a:latin typeface="Arial Black" pitchFamily="34" charset="0"/>
          </a:endParaRPr>
        </a:p>
        <a:p>
          <a:endParaRPr lang="ru-RU" sz="1000" b="1" dirty="0" smtClean="0">
            <a:latin typeface="Arial Black" pitchFamily="34" charset="0"/>
          </a:endParaRPr>
        </a:p>
        <a:p>
          <a:endParaRPr lang="ru-RU" sz="1800" b="1" dirty="0">
            <a:latin typeface="Arial Black" pitchFamily="34" charset="0"/>
          </a:endParaRPr>
        </a:p>
      </dgm:t>
    </dgm:pt>
    <dgm:pt modelId="{AD3AEF2A-6392-47C9-A8C3-EEB0BAD688B3}" type="parTrans" cxnId="{AE7DEB7E-8B3B-45BF-A39F-BD0A397B1B8F}">
      <dgm:prSet/>
      <dgm:spPr/>
      <dgm:t>
        <a:bodyPr/>
        <a:lstStyle/>
        <a:p>
          <a:endParaRPr lang="ru-RU"/>
        </a:p>
      </dgm:t>
    </dgm:pt>
    <dgm:pt modelId="{4105A557-AA6E-4651-B426-B4F96F543459}" type="sibTrans" cxnId="{AE7DEB7E-8B3B-45BF-A39F-BD0A397B1B8F}">
      <dgm:prSet/>
      <dgm:spPr/>
      <dgm:t>
        <a:bodyPr/>
        <a:lstStyle/>
        <a:p>
          <a:endParaRPr lang="ru-RU"/>
        </a:p>
      </dgm:t>
    </dgm:pt>
    <dgm:pt modelId="{C57DAE6D-2597-45D3-A1F0-B567ED07AFEB}">
      <dgm:prSet phldrT="[Текст]" phldr="1"/>
      <dgm:spPr/>
      <dgm:t>
        <a:bodyPr/>
        <a:lstStyle/>
        <a:p>
          <a:endParaRPr lang="ru-RU"/>
        </a:p>
      </dgm:t>
    </dgm:pt>
    <dgm:pt modelId="{8BB99CFF-6D7A-4C45-9D8F-76AD51DAF76D}" type="parTrans" cxnId="{8DF95AC4-DC4B-4A35-A9F9-22C2D1DFBB03}">
      <dgm:prSet/>
      <dgm:spPr/>
      <dgm:t>
        <a:bodyPr/>
        <a:lstStyle/>
        <a:p>
          <a:endParaRPr lang="ru-RU"/>
        </a:p>
      </dgm:t>
    </dgm:pt>
    <dgm:pt modelId="{6A154B5C-0FE0-4F94-B008-BB98E3EA7EDB}" type="sibTrans" cxnId="{8DF95AC4-DC4B-4A35-A9F9-22C2D1DFBB03}">
      <dgm:prSet/>
      <dgm:spPr/>
      <dgm:t>
        <a:bodyPr/>
        <a:lstStyle/>
        <a:p>
          <a:endParaRPr lang="ru-RU"/>
        </a:p>
      </dgm:t>
    </dgm:pt>
    <dgm:pt modelId="{770B9251-44A6-4A14-A563-E9C165840A52}">
      <dgm:prSet phldrT="[Текст]" custT="1"/>
      <dgm:spPr/>
      <dgm:t>
        <a:bodyPr/>
        <a:lstStyle/>
        <a:p>
          <a:endParaRPr lang="ru-RU" sz="1800" b="1" dirty="0" smtClean="0">
            <a:latin typeface="Arial Black" pitchFamily="34" charset="0"/>
          </a:endParaRPr>
        </a:p>
        <a:p>
          <a:r>
            <a:rPr lang="ru-RU" sz="1800" b="1" dirty="0" smtClean="0">
              <a:latin typeface="Arial Black" pitchFamily="34" charset="0"/>
            </a:rPr>
            <a:t> Соберёшь все монетки – щёлкай по копилке  Дракона.  Приз твой!</a:t>
          </a:r>
          <a:endParaRPr lang="ru-RU" sz="1800" dirty="0"/>
        </a:p>
      </dgm:t>
    </dgm:pt>
    <dgm:pt modelId="{5F592B10-B7D9-4B0F-BD95-D8720F85F807}" type="parTrans" cxnId="{58C93CC4-6CE4-44E9-8BE9-1CD9A739F15D}">
      <dgm:prSet/>
      <dgm:spPr/>
      <dgm:t>
        <a:bodyPr/>
        <a:lstStyle/>
        <a:p>
          <a:endParaRPr lang="ru-RU"/>
        </a:p>
      </dgm:t>
    </dgm:pt>
    <dgm:pt modelId="{FB9ADA6D-86AD-4C09-A1A2-2B5B781C23BB}" type="sibTrans" cxnId="{58C93CC4-6CE4-44E9-8BE9-1CD9A739F15D}">
      <dgm:prSet/>
      <dgm:spPr/>
      <dgm:t>
        <a:bodyPr/>
        <a:lstStyle/>
        <a:p>
          <a:endParaRPr lang="ru-RU"/>
        </a:p>
      </dgm:t>
    </dgm:pt>
    <dgm:pt modelId="{17B16732-D985-46AD-AFFF-8693A1E532A3}">
      <dgm:prSet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На игровом поле выбираем бойца Неистовой   Пятёрки и кликаем на кружок. Открывается слайд с испытанием. Пройди его достойно.</a:t>
          </a:r>
          <a:endParaRPr lang="ru-RU" sz="1800" dirty="0">
            <a:latin typeface="Arial Black" pitchFamily="34" charset="0"/>
          </a:endParaRPr>
        </a:p>
      </dgm:t>
    </dgm:pt>
    <dgm:pt modelId="{F5609C36-71BA-4FFF-B9EF-ABDF676EBFDA}" type="parTrans" cxnId="{5C0A592F-F495-4DC7-A972-588BD431BC5F}">
      <dgm:prSet/>
      <dgm:spPr/>
      <dgm:t>
        <a:bodyPr/>
        <a:lstStyle/>
        <a:p>
          <a:endParaRPr lang="ru-RU"/>
        </a:p>
      </dgm:t>
    </dgm:pt>
    <dgm:pt modelId="{39A756C1-F15A-4C6A-9323-73F6D4E90221}" type="sibTrans" cxnId="{5C0A592F-F495-4DC7-A972-588BD431BC5F}">
      <dgm:prSet/>
      <dgm:spPr/>
      <dgm:t>
        <a:bodyPr/>
        <a:lstStyle/>
        <a:p>
          <a:endParaRPr lang="ru-RU"/>
        </a:p>
      </dgm:t>
    </dgm:pt>
    <dgm:pt modelId="{2AA46379-CE4C-4EDF-A7F5-7F42613EA50C}">
      <dgm:prSet/>
      <dgm:spPr/>
      <dgm:t>
        <a:bodyPr/>
        <a:lstStyle/>
        <a:p>
          <a:endParaRPr lang="ru-RU" sz="1000" dirty="0"/>
        </a:p>
      </dgm:t>
    </dgm:pt>
    <dgm:pt modelId="{1E467DF1-F722-4048-A938-771BEF967C43}" type="parTrans" cxnId="{336EAD9B-A29C-4CB0-A455-176D29D913D4}">
      <dgm:prSet/>
      <dgm:spPr/>
      <dgm:t>
        <a:bodyPr/>
        <a:lstStyle/>
        <a:p>
          <a:endParaRPr lang="ru-RU"/>
        </a:p>
      </dgm:t>
    </dgm:pt>
    <dgm:pt modelId="{FFB5BD92-17D9-4527-8C6B-ADF4DF64A6EB}" type="sibTrans" cxnId="{336EAD9B-A29C-4CB0-A455-176D29D913D4}">
      <dgm:prSet/>
      <dgm:spPr/>
      <dgm:t>
        <a:bodyPr/>
        <a:lstStyle/>
        <a:p>
          <a:endParaRPr lang="ru-RU"/>
        </a:p>
      </dgm:t>
    </dgm:pt>
    <dgm:pt modelId="{913245CD-D714-4532-A81D-33FE9A65629D}">
      <dgm:prSet custT="1"/>
      <dgm:spPr/>
      <dgm:t>
        <a:bodyPr/>
        <a:lstStyle/>
        <a:p>
          <a:endParaRPr lang="ru-RU" sz="1800" b="1" dirty="0" smtClean="0">
            <a:latin typeface="Arial Black" pitchFamily="34" charset="0"/>
          </a:endParaRPr>
        </a:p>
        <a:p>
          <a:endParaRPr lang="ru-RU" sz="1000" dirty="0"/>
        </a:p>
      </dgm:t>
    </dgm:pt>
    <dgm:pt modelId="{B0CEDA58-E086-441D-A33F-EE0A6D7FD094}" type="parTrans" cxnId="{6AF34FBD-F47E-49C2-A89C-CE31851BEFBD}">
      <dgm:prSet/>
      <dgm:spPr/>
      <dgm:t>
        <a:bodyPr/>
        <a:lstStyle/>
        <a:p>
          <a:endParaRPr lang="ru-RU"/>
        </a:p>
      </dgm:t>
    </dgm:pt>
    <dgm:pt modelId="{0EBDEADC-D06B-493D-9030-DE036E347255}" type="sibTrans" cxnId="{6AF34FBD-F47E-49C2-A89C-CE31851BEFBD}">
      <dgm:prSet/>
      <dgm:spPr/>
      <dgm:t>
        <a:bodyPr/>
        <a:lstStyle/>
        <a:p>
          <a:endParaRPr lang="ru-RU"/>
        </a:p>
      </dgm:t>
    </dgm:pt>
    <dgm:pt modelId="{A7987CBB-254B-49A1-8E18-56F56EF06F6C}">
      <dgm:prSet/>
      <dgm:spPr/>
      <dgm:t>
        <a:bodyPr/>
        <a:lstStyle/>
        <a:p>
          <a:endParaRPr lang="ru-RU" sz="1000" dirty="0"/>
        </a:p>
      </dgm:t>
    </dgm:pt>
    <dgm:pt modelId="{0D2A70F0-2C89-4C6B-8356-5AC1CA4F24F6}" type="parTrans" cxnId="{E02B3DDB-98A4-4575-8CF5-7E4126674BAE}">
      <dgm:prSet/>
      <dgm:spPr/>
      <dgm:t>
        <a:bodyPr/>
        <a:lstStyle/>
        <a:p>
          <a:endParaRPr lang="ru-RU"/>
        </a:p>
      </dgm:t>
    </dgm:pt>
    <dgm:pt modelId="{3C33D89B-19EC-4D03-BD3A-04756ECE527F}" type="sibTrans" cxnId="{E02B3DDB-98A4-4575-8CF5-7E4126674BAE}">
      <dgm:prSet/>
      <dgm:spPr/>
      <dgm:t>
        <a:bodyPr/>
        <a:lstStyle/>
        <a:p>
          <a:endParaRPr lang="ru-RU"/>
        </a:p>
      </dgm:t>
    </dgm:pt>
    <dgm:pt modelId="{E9A741A0-6FF3-4326-9EE1-850E5836867F}">
      <dgm:prSet custT="1"/>
      <dgm:spPr/>
      <dgm:t>
        <a:bodyPr/>
        <a:lstStyle/>
        <a:p>
          <a:endParaRPr lang="ru-RU" sz="1800" b="1" dirty="0">
            <a:latin typeface="Arial Black" pitchFamily="34" charset="0"/>
          </a:endParaRPr>
        </a:p>
      </dgm:t>
    </dgm:pt>
    <dgm:pt modelId="{924269A7-A25F-48B6-B81C-E9947FD01DCF}" type="parTrans" cxnId="{927E56B3-7926-41FF-B68F-6B40226A1E98}">
      <dgm:prSet/>
      <dgm:spPr/>
      <dgm:t>
        <a:bodyPr/>
        <a:lstStyle/>
        <a:p>
          <a:endParaRPr lang="ru-RU"/>
        </a:p>
      </dgm:t>
    </dgm:pt>
    <dgm:pt modelId="{B7215034-220A-4D8D-A74C-DA728F6D06BB}" type="sibTrans" cxnId="{927E56B3-7926-41FF-B68F-6B40226A1E98}">
      <dgm:prSet/>
      <dgm:spPr/>
      <dgm:t>
        <a:bodyPr/>
        <a:lstStyle/>
        <a:p>
          <a:endParaRPr lang="ru-RU"/>
        </a:p>
      </dgm:t>
    </dgm:pt>
    <dgm:pt modelId="{A6D6633F-3BEA-4447-AC73-32918C482E60}">
      <dgm:prSet/>
      <dgm:spPr/>
      <dgm:t>
        <a:bodyPr/>
        <a:lstStyle/>
        <a:p>
          <a:endParaRPr lang="ru-RU" sz="1300" dirty="0"/>
        </a:p>
      </dgm:t>
    </dgm:pt>
    <dgm:pt modelId="{6C3236BD-0410-4809-9668-DA02F9AD354F}" type="parTrans" cxnId="{56EFA046-9C84-48D7-A2C1-FBD0E7BFF4E1}">
      <dgm:prSet/>
      <dgm:spPr/>
      <dgm:t>
        <a:bodyPr/>
        <a:lstStyle/>
        <a:p>
          <a:endParaRPr lang="ru-RU"/>
        </a:p>
      </dgm:t>
    </dgm:pt>
    <dgm:pt modelId="{82F8E087-5C9C-4368-B098-1CEE3399D1D2}" type="sibTrans" cxnId="{56EFA046-9C84-48D7-A2C1-FBD0E7BFF4E1}">
      <dgm:prSet/>
      <dgm:spPr/>
      <dgm:t>
        <a:bodyPr/>
        <a:lstStyle/>
        <a:p>
          <a:endParaRPr lang="ru-RU"/>
        </a:p>
      </dgm:t>
    </dgm:pt>
    <dgm:pt modelId="{304193E1-269D-4C74-A1B5-7689F10E0EC0}" type="pres">
      <dgm:prSet presAssocID="{A7762489-505D-4102-8343-B3D4C586D30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8E685C44-D0E6-48D7-8DA2-503E239C0E89}" type="pres">
      <dgm:prSet presAssocID="{A4E1E90C-C250-4937-A65D-D8F089725A08}" presName="parenttextcomposite" presStyleCnt="0"/>
      <dgm:spPr/>
    </dgm:pt>
    <dgm:pt modelId="{464A9BB1-0CA7-4BA1-A66E-85B105E33B38}" type="pres">
      <dgm:prSet presAssocID="{A4E1E90C-C250-4937-A65D-D8F089725A08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6DFCF-2D32-4460-8861-EDF54BC6D3E6}" type="pres">
      <dgm:prSet presAssocID="{A4E1E90C-C250-4937-A65D-D8F089725A08}" presName="composite" presStyleCnt="0"/>
      <dgm:spPr/>
    </dgm:pt>
    <dgm:pt modelId="{AA65EF2D-D6BE-419F-AAD5-52B40F444A37}" type="pres">
      <dgm:prSet presAssocID="{A4E1E90C-C250-4937-A65D-D8F089725A08}" presName="chevron1" presStyleLbl="alignNode1" presStyleIdx="0" presStyleCnt="21"/>
      <dgm:spPr/>
    </dgm:pt>
    <dgm:pt modelId="{50AC42DC-964B-4408-A697-ED5C51EF9A73}" type="pres">
      <dgm:prSet presAssocID="{A4E1E90C-C250-4937-A65D-D8F089725A08}" presName="chevron2" presStyleLbl="alignNode1" presStyleIdx="1" presStyleCnt="21"/>
      <dgm:spPr/>
    </dgm:pt>
    <dgm:pt modelId="{FC53764C-65AF-4C2E-9C91-134443ED8CDB}" type="pres">
      <dgm:prSet presAssocID="{A4E1E90C-C250-4937-A65D-D8F089725A08}" presName="chevron3" presStyleLbl="alignNode1" presStyleIdx="2" presStyleCnt="21"/>
      <dgm:spPr/>
    </dgm:pt>
    <dgm:pt modelId="{4037CE83-A219-43B7-B197-5B9C96BCF3D2}" type="pres">
      <dgm:prSet presAssocID="{A4E1E90C-C250-4937-A65D-D8F089725A08}" presName="chevron4" presStyleLbl="alignNode1" presStyleIdx="3" presStyleCnt="21"/>
      <dgm:spPr/>
    </dgm:pt>
    <dgm:pt modelId="{A1288C5D-1C51-4252-8813-8347F1171F35}" type="pres">
      <dgm:prSet presAssocID="{A4E1E90C-C250-4937-A65D-D8F089725A08}" presName="chevron5" presStyleLbl="alignNode1" presStyleIdx="4" presStyleCnt="21"/>
      <dgm:spPr/>
    </dgm:pt>
    <dgm:pt modelId="{D6D0A948-043E-4BDF-BD5B-B9C32661BB95}" type="pres">
      <dgm:prSet presAssocID="{A4E1E90C-C250-4937-A65D-D8F089725A08}" presName="chevron6" presStyleLbl="alignNode1" presStyleIdx="5" presStyleCnt="21"/>
      <dgm:spPr/>
    </dgm:pt>
    <dgm:pt modelId="{ED1F0536-0CC6-472A-88DC-6BFA327F42E9}" type="pres">
      <dgm:prSet presAssocID="{A4E1E90C-C250-4937-A65D-D8F089725A08}" presName="chevron7" presStyleLbl="alignNode1" presStyleIdx="6" presStyleCnt="21"/>
      <dgm:spPr/>
    </dgm:pt>
    <dgm:pt modelId="{E711D1DD-5ADD-496C-A1A4-FB723AA4D917}" type="pres">
      <dgm:prSet presAssocID="{A4E1E90C-C250-4937-A65D-D8F089725A0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689A0-2CB1-4809-A18D-A41E7EFD755F}" type="pres">
      <dgm:prSet presAssocID="{746EC55A-F36A-4899-95EC-F83982200DE1}" presName="sibTrans" presStyleCnt="0"/>
      <dgm:spPr/>
    </dgm:pt>
    <dgm:pt modelId="{7AEAA9C3-3792-46DA-9D9A-75564BA8970B}" type="pres">
      <dgm:prSet presAssocID="{6A07E0FD-0D22-4720-AA9C-3237950C7BD5}" presName="parenttextcomposite" presStyleCnt="0"/>
      <dgm:spPr/>
    </dgm:pt>
    <dgm:pt modelId="{EDA4E5AE-CB50-41C0-88FF-DEBC70D9C7B6}" type="pres">
      <dgm:prSet presAssocID="{6A07E0FD-0D22-4720-AA9C-3237950C7BD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4CC6E-0591-4277-9B9E-E1BA1B071B98}" type="pres">
      <dgm:prSet presAssocID="{6A07E0FD-0D22-4720-AA9C-3237950C7BD5}" presName="composite" presStyleCnt="0"/>
      <dgm:spPr/>
    </dgm:pt>
    <dgm:pt modelId="{10BA13CF-80B7-46E8-83D5-99922241EB11}" type="pres">
      <dgm:prSet presAssocID="{6A07E0FD-0D22-4720-AA9C-3237950C7BD5}" presName="chevron1" presStyleLbl="alignNode1" presStyleIdx="7" presStyleCnt="21"/>
      <dgm:spPr/>
    </dgm:pt>
    <dgm:pt modelId="{200D984E-6D31-41E4-96EF-EE627F07C433}" type="pres">
      <dgm:prSet presAssocID="{6A07E0FD-0D22-4720-AA9C-3237950C7BD5}" presName="chevron2" presStyleLbl="alignNode1" presStyleIdx="8" presStyleCnt="21"/>
      <dgm:spPr/>
    </dgm:pt>
    <dgm:pt modelId="{B4F24FBF-505A-4338-A165-A78D7E15B3D0}" type="pres">
      <dgm:prSet presAssocID="{6A07E0FD-0D22-4720-AA9C-3237950C7BD5}" presName="chevron3" presStyleLbl="alignNode1" presStyleIdx="9" presStyleCnt="21"/>
      <dgm:spPr/>
    </dgm:pt>
    <dgm:pt modelId="{3292021F-8616-459F-88D7-5189C50A0BE8}" type="pres">
      <dgm:prSet presAssocID="{6A07E0FD-0D22-4720-AA9C-3237950C7BD5}" presName="chevron4" presStyleLbl="alignNode1" presStyleIdx="10" presStyleCnt="21"/>
      <dgm:spPr/>
    </dgm:pt>
    <dgm:pt modelId="{63E417A3-44FE-40E7-8CBF-742C083C101E}" type="pres">
      <dgm:prSet presAssocID="{6A07E0FD-0D22-4720-AA9C-3237950C7BD5}" presName="chevron5" presStyleLbl="alignNode1" presStyleIdx="11" presStyleCnt="21"/>
      <dgm:spPr/>
    </dgm:pt>
    <dgm:pt modelId="{F1FE135D-9640-4CE5-8979-9F3F8BD3B512}" type="pres">
      <dgm:prSet presAssocID="{6A07E0FD-0D22-4720-AA9C-3237950C7BD5}" presName="chevron6" presStyleLbl="alignNode1" presStyleIdx="12" presStyleCnt="21"/>
      <dgm:spPr/>
    </dgm:pt>
    <dgm:pt modelId="{11A0936C-1064-4E90-ABE5-7BA0ED1503AE}" type="pres">
      <dgm:prSet presAssocID="{6A07E0FD-0D22-4720-AA9C-3237950C7BD5}" presName="chevron7" presStyleLbl="alignNode1" presStyleIdx="13" presStyleCnt="21"/>
      <dgm:spPr/>
    </dgm:pt>
    <dgm:pt modelId="{991D4326-A18B-4C4D-A580-A909C6418E9E}" type="pres">
      <dgm:prSet presAssocID="{6A07E0FD-0D22-4720-AA9C-3237950C7BD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8ED5A-7583-4067-9BD0-A8EBBFB9C970}" type="pres">
      <dgm:prSet presAssocID="{547CC981-D6D0-473F-BD0A-B17D3856AC82}" presName="sibTrans" presStyleCnt="0"/>
      <dgm:spPr/>
    </dgm:pt>
    <dgm:pt modelId="{42F2BE9D-51AA-4DB8-8135-6B87102BF217}" type="pres">
      <dgm:prSet presAssocID="{C57DAE6D-2597-45D3-A1F0-B567ED07AFEB}" presName="parenttextcomposite" presStyleCnt="0"/>
      <dgm:spPr/>
    </dgm:pt>
    <dgm:pt modelId="{1DC4FA98-421C-4E5E-8F86-FAA7E821BFE2}" type="pres">
      <dgm:prSet presAssocID="{C57DAE6D-2597-45D3-A1F0-B567ED07AFEB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09583-B305-4D6B-818A-D7A9646305F8}" type="pres">
      <dgm:prSet presAssocID="{C57DAE6D-2597-45D3-A1F0-B567ED07AFEB}" presName="composite" presStyleCnt="0"/>
      <dgm:spPr/>
    </dgm:pt>
    <dgm:pt modelId="{8F5C1E2C-9FA9-474A-BDB7-6E9458D50A0F}" type="pres">
      <dgm:prSet presAssocID="{C57DAE6D-2597-45D3-A1F0-B567ED07AFEB}" presName="chevron1" presStyleLbl="alignNode1" presStyleIdx="14" presStyleCnt="21"/>
      <dgm:spPr/>
    </dgm:pt>
    <dgm:pt modelId="{58E9E81A-8D99-4806-8D35-F3BA81435210}" type="pres">
      <dgm:prSet presAssocID="{C57DAE6D-2597-45D3-A1F0-B567ED07AFEB}" presName="chevron2" presStyleLbl="alignNode1" presStyleIdx="15" presStyleCnt="21"/>
      <dgm:spPr/>
    </dgm:pt>
    <dgm:pt modelId="{29CC2039-CBB2-4FF3-B447-1B2E5FDBE66B}" type="pres">
      <dgm:prSet presAssocID="{C57DAE6D-2597-45D3-A1F0-B567ED07AFEB}" presName="chevron3" presStyleLbl="alignNode1" presStyleIdx="16" presStyleCnt="21"/>
      <dgm:spPr/>
    </dgm:pt>
    <dgm:pt modelId="{1576A391-926A-471B-9CCA-A2682C2A3496}" type="pres">
      <dgm:prSet presAssocID="{C57DAE6D-2597-45D3-A1F0-B567ED07AFEB}" presName="chevron4" presStyleLbl="alignNode1" presStyleIdx="17" presStyleCnt="21"/>
      <dgm:spPr/>
    </dgm:pt>
    <dgm:pt modelId="{B95828AA-DE4C-4627-A99E-2E26D5B8600A}" type="pres">
      <dgm:prSet presAssocID="{C57DAE6D-2597-45D3-A1F0-B567ED07AFEB}" presName="chevron5" presStyleLbl="alignNode1" presStyleIdx="18" presStyleCnt="21"/>
      <dgm:spPr/>
    </dgm:pt>
    <dgm:pt modelId="{574B6FB8-053B-45DB-B0ED-BFF389B4012A}" type="pres">
      <dgm:prSet presAssocID="{C57DAE6D-2597-45D3-A1F0-B567ED07AFEB}" presName="chevron6" presStyleLbl="alignNode1" presStyleIdx="19" presStyleCnt="21"/>
      <dgm:spPr/>
    </dgm:pt>
    <dgm:pt modelId="{368DE479-5B1D-49D4-B532-F3C79C337D15}" type="pres">
      <dgm:prSet presAssocID="{C57DAE6D-2597-45D3-A1F0-B567ED07AFEB}" presName="chevron7" presStyleLbl="alignNode1" presStyleIdx="20" presStyleCnt="21"/>
      <dgm:spPr/>
    </dgm:pt>
    <dgm:pt modelId="{BD76B2A7-E07E-4023-8737-D54FBE52F099}" type="pres">
      <dgm:prSet presAssocID="{C57DAE6D-2597-45D3-A1F0-B567ED07AFEB}" presName="childtext" presStyleLbl="solidFgAcc1" presStyleIdx="2" presStyleCnt="3" custLinFactNeighborX="325" custLinFactNeighborY="-178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6CEE2F-C26C-4654-9569-5382CAF0CB11}" srcId="{A4E1E90C-C250-4937-A65D-D8F089725A08}" destId="{712406BB-FB6F-496D-95AB-9EC324B85E86}" srcOrd="0" destOrd="0" parTransId="{12A62FE5-46FA-4041-9C4D-5C42214D218A}" sibTransId="{1AA2D089-6F66-4AB2-BDA2-DE3A09E73A44}"/>
    <dgm:cxn modelId="{09436912-2C7E-4E8C-9A4C-8EB97E4B37CF}" type="presOf" srcId="{712406BB-FB6F-496D-95AB-9EC324B85E86}" destId="{E711D1DD-5ADD-496C-A1A4-FB723AA4D917}" srcOrd="0" destOrd="0" presId="urn:microsoft.com/office/officeart/2008/layout/VerticalAccentList"/>
    <dgm:cxn modelId="{83F76B7E-8EDE-438E-B34A-CA5D86D9806B}" type="presOf" srcId="{770B9251-44A6-4A14-A563-E9C165840A52}" destId="{BD76B2A7-E07E-4023-8737-D54FBE52F099}" srcOrd="0" destOrd="0" presId="urn:microsoft.com/office/officeart/2008/layout/VerticalAccentList"/>
    <dgm:cxn modelId="{B4B20758-2A96-422E-B0E3-1558EDA7A958}" type="presOf" srcId="{A4E1E90C-C250-4937-A65D-D8F089725A08}" destId="{464A9BB1-0CA7-4BA1-A66E-85B105E33B38}" srcOrd="0" destOrd="0" presId="urn:microsoft.com/office/officeart/2008/layout/VerticalAccentList"/>
    <dgm:cxn modelId="{72E99087-953E-4BCA-9043-0D9FDB448E5E}" srcId="{A7762489-505D-4102-8343-B3D4C586D30C}" destId="{6A07E0FD-0D22-4720-AA9C-3237950C7BD5}" srcOrd="1" destOrd="0" parTransId="{CF1FE5A8-CD31-4B91-BE72-D7DB866FE588}" sibTransId="{547CC981-D6D0-473F-BD0A-B17D3856AC82}"/>
    <dgm:cxn modelId="{EF21370C-568B-4E9B-A927-2B1EDDB7E61F}" type="presOf" srcId="{C57DAE6D-2597-45D3-A1F0-B567ED07AFEB}" destId="{1DC4FA98-421C-4E5E-8F86-FAA7E821BFE2}" srcOrd="0" destOrd="0" presId="urn:microsoft.com/office/officeart/2008/layout/VerticalAccentList"/>
    <dgm:cxn modelId="{5C0A592F-F495-4DC7-A972-588BD431BC5F}" srcId="{A4E1E90C-C250-4937-A65D-D8F089725A08}" destId="{17B16732-D985-46AD-AFFF-8693A1E532A3}" srcOrd="1" destOrd="0" parTransId="{F5609C36-71BA-4FFF-B9EF-ABDF676EBFDA}" sibTransId="{39A756C1-F15A-4C6A-9323-73F6D4E90221}"/>
    <dgm:cxn modelId="{875BBD2A-4E70-41B1-979D-B4EAA3ED56B4}" srcId="{A7762489-505D-4102-8343-B3D4C586D30C}" destId="{A4E1E90C-C250-4937-A65D-D8F089725A08}" srcOrd="0" destOrd="0" parTransId="{18893CC1-A59E-45B1-8EF3-836D55139A29}" sibTransId="{746EC55A-F36A-4899-95EC-F83982200DE1}"/>
    <dgm:cxn modelId="{927E56B3-7926-41FF-B68F-6B40226A1E98}" srcId="{C57DAE6D-2597-45D3-A1F0-B567ED07AFEB}" destId="{E9A741A0-6FF3-4326-9EE1-850E5836867F}" srcOrd="1" destOrd="0" parTransId="{924269A7-A25F-48B6-B81C-E9947FD01DCF}" sibTransId="{B7215034-220A-4D8D-A74C-DA728F6D06BB}"/>
    <dgm:cxn modelId="{57613D4D-B199-460C-A756-2720B1303686}" type="presOf" srcId="{6A07E0FD-0D22-4720-AA9C-3237950C7BD5}" destId="{EDA4E5AE-CB50-41C0-88FF-DEBC70D9C7B6}" srcOrd="0" destOrd="0" presId="urn:microsoft.com/office/officeart/2008/layout/VerticalAccentList"/>
    <dgm:cxn modelId="{0B8E1688-8B53-43AF-AB8E-D8149B71BBE6}" type="presOf" srcId="{A7987CBB-254B-49A1-8E18-56F56EF06F6C}" destId="{991D4326-A18B-4C4D-A580-A909C6418E9E}" srcOrd="0" destOrd="2" presId="urn:microsoft.com/office/officeart/2008/layout/VerticalAccentList"/>
    <dgm:cxn modelId="{56EFA046-9C84-48D7-A2C1-FBD0E7BFF4E1}" srcId="{C57DAE6D-2597-45D3-A1F0-B567ED07AFEB}" destId="{A6D6633F-3BEA-4447-AC73-32918C482E60}" srcOrd="2" destOrd="0" parTransId="{6C3236BD-0410-4809-9668-DA02F9AD354F}" sibTransId="{82F8E087-5C9C-4368-B098-1CEE3399D1D2}"/>
    <dgm:cxn modelId="{336EAD9B-A29C-4CB0-A455-176D29D913D4}" srcId="{A4E1E90C-C250-4937-A65D-D8F089725A08}" destId="{2AA46379-CE4C-4EDF-A7F5-7F42613EA50C}" srcOrd="2" destOrd="0" parTransId="{1E467DF1-F722-4048-A938-771BEF967C43}" sibTransId="{FFB5BD92-17D9-4527-8C6B-ADF4DF64A6EB}"/>
    <dgm:cxn modelId="{6AF34FBD-F47E-49C2-A89C-CE31851BEFBD}" srcId="{6A07E0FD-0D22-4720-AA9C-3237950C7BD5}" destId="{913245CD-D714-4532-A81D-33FE9A65629D}" srcOrd="1" destOrd="0" parTransId="{B0CEDA58-E086-441D-A33F-EE0A6D7FD094}" sibTransId="{0EBDEADC-D06B-493D-9030-DE036E347255}"/>
    <dgm:cxn modelId="{2B211F4E-53A9-413B-BA44-7A8208C10004}" type="presOf" srcId="{A6D6633F-3BEA-4447-AC73-32918C482E60}" destId="{BD76B2A7-E07E-4023-8737-D54FBE52F099}" srcOrd="0" destOrd="2" presId="urn:microsoft.com/office/officeart/2008/layout/VerticalAccentList"/>
    <dgm:cxn modelId="{11C1A63C-3BC1-482D-B640-C44A9E37FA1C}" type="presOf" srcId="{A7762489-505D-4102-8343-B3D4C586D30C}" destId="{304193E1-269D-4C74-A1B5-7689F10E0EC0}" srcOrd="0" destOrd="0" presId="urn:microsoft.com/office/officeart/2008/layout/VerticalAccentList"/>
    <dgm:cxn modelId="{58C93CC4-6CE4-44E9-8BE9-1CD9A739F15D}" srcId="{C57DAE6D-2597-45D3-A1F0-B567ED07AFEB}" destId="{770B9251-44A6-4A14-A563-E9C165840A52}" srcOrd="0" destOrd="0" parTransId="{5F592B10-B7D9-4B0F-BD95-D8720F85F807}" sibTransId="{FB9ADA6D-86AD-4C09-A1A2-2B5B781C23BB}"/>
    <dgm:cxn modelId="{AE7DEB7E-8B3B-45BF-A39F-BD0A397B1B8F}" srcId="{6A07E0FD-0D22-4720-AA9C-3237950C7BD5}" destId="{9CF8DD91-AD79-4D9D-9673-B3C44BA3BCB5}" srcOrd="0" destOrd="0" parTransId="{AD3AEF2A-6392-47C9-A8C3-EEB0BAD688B3}" sibTransId="{4105A557-AA6E-4651-B426-B4F96F543459}"/>
    <dgm:cxn modelId="{1048EDCD-EEED-44E0-935A-2D34B363B803}" type="presOf" srcId="{2AA46379-CE4C-4EDF-A7F5-7F42613EA50C}" destId="{E711D1DD-5ADD-496C-A1A4-FB723AA4D917}" srcOrd="0" destOrd="2" presId="urn:microsoft.com/office/officeart/2008/layout/VerticalAccentList"/>
    <dgm:cxn modelId="{DDCEC89C-629B-4D0C-A957-4E9E60E1BEB4}" type="presOf" srcId="{E9A741A0-6FF3-4326-9EE1-850E5836867F}" destId="{BD76B2A7-E07E-4023-8737-D54FBE52F099}" srcOrd="0" destOrd="1" presId="urn:microsoft.com/office/officeart/2008/layout/VerticalAccentList"/>
    <dgm:cxn modelId="{7FE51686-A8F6-44DE-B789-DEA3A0529F6E}" type="presOf" srcId="{9CF8DD91-AD79-4D9D-9673-B3C44BA3BCB5}" destId="{991D4326-A18B-4C4D-A580-A909C6418E9E}" srcOrd="0" destOrd="0" presId="urn:microsoft.com/office/officeart/2008/layout/VerticalAccentList"/>
    <dgm:cxn modelId="{7EE3378D-F9EA-441F-82B9-82C7D9A2F64A}" type="presOf" srcId="{913245CD-D714-4532-A81D-33FE9A65629D}" destId="{991D4326-A18B-4C4D-A580-A909C6418E9E}" srcOrd="0" destOrd="1" presId="urn:microsoft.com/office/officeart/2008/layout/VerticalAccentList"/>
    <dgm:cxn modelId="{E02B3DDB-98A4-4575-8CF5-7E4126674BAE}" srcId="{6A07E0FD-0D22-4720-AA9C-3237950C7BD5}" destId="{A7987CBB-254B-49A1-8E18-56F56EF06F6C}" srcOrd="2" destOrd="0" parTransId="{0D2A70F0-2C89-4C6B-8356-5AC1CA4F24F6}" sibTransId="{3C33D89B-19EC-4D03-BD3A-04756ECE527F}"/>
    <dgm:cxn modelId="{456A09FF-9393-4A5A-9425-04C3FC7F2842}" type="presOf" srcId="{17B16732-D985-46AD-AFFF-8693A1E532A3}" destId="{E711D1DD-5ADD-496C-A1A4-FB723AA4D917}" srcOrd="0" destOrd="1" presId="urn:microsoft.com/office/officeart/2008/layout/VerticalAccentList"/>
    <dgm:cxn modelId="{8DF95AC4-DC4B-4A35-A9F9-22C2D1DFBB03}" srcId="{A7762489-505D-4102-8343-B3D4C586D30C}" destId="{C57DAE6D-2597-45D3-A1F0-B567ED07AFEB}" srcOrd="2" destOrd="0" parTransId="{8BB99CFF-6D7A-4C45-9D8F-76AD51DAF76D}" sibTransId="{6A154B5C-0FE0-4F94-B008-BB98E3EA7EDB}"/>
    <dgm:cxn modelId="{87AB0672-FA60-4FC1-B7B8-17CB7B024C66}" type="presParOf" srcId="{304193E1-269D-4C74-A1B5-7689F10E0EC0}" destId="{8E685C44-D0E6-48D7-8DA2-503E239C0E89}" srcOrd="0" destOrd="0" presId="urn:microsoft.com/office/officeart/2008/layout/VerticalAccentList"/>
    <dgm:cxn modelId="{B60A2481-7D32-41BE-9EA9-3FEA2E8D7BAD}" type="presParOf" srcId="{8E685C44-D0E6-48D7-8DA2-503E239C0E89}" destId="{464A9BB1-0CA7-4BA1-A66E-85B105E33B38}" srcOrd="0" destOrd="0" presId="urn:microsoft.com/office/officeart/2008/layout/VerticalAccentList"/>
    <dgm:cxn modelId="{D0A5399D-4458-4875-8B46-A4BBBD6E80FB}" type="presParOf" srcId="{304193E1-269D-4C74-A1B5-7689F10E0EC0}" destId="{38B6DFCF-2D32-4460-8861-EDF54BC6D3E6}" srcOrd="1" destOrd="0" presId="urn:microsoft.com/office/officeart/2008/layout/VerticalAccentList"/>
    <dgm:cxn modelId="{CAF7B17C-DCF8-454D-A405-5D66EDDC2FD9}" type="presParOf" srcId="{38B6DFCF-2D32-4460-8861-EDF54BC6D3E6}" destId="{AA65EF2D-D6BE-419F-AAD5-52B40F444A37}" srcOrd="0" destOrd="0" presId="urn:microsoft.com/office/officeart/2008/layout/VerticalAccentList"/>
    <dgm:cxn modelId="{2B1BDBE0-69BF-4E4E-A247-CADDD416562A}" type="presParOf" srcId="{38B6DFCF-2D32-4460-8861-EDF54BC6D3E6}" destId="{50AC42DC-964B-4408-A697-ED5C51EF9A73}" srcOrd="1" destOrd="0" presId="urn:microsoft.com/office/officeart/2008/layout/VerticalAccentList"/>
    <dgm:cxn modelId="{59E63C39-B598-4A24-BA71-5246CDBFB346}" type="presParOf" srcId="{38B6DFCF-2D32-4460-8861-EDF54BC6D3E6}" destId="{FC53764C-65AF-4C2E-9C91-134443ED8CDB}" srcOrd="2" destOrd="0" presId="urn:microsoft.com/office/officeart/2008/layout/VerticalAccentList"/>
    <dgm:cxn modelId="{4EC2A19B-94CD-4662-AADC-EEDBA9F7CBEC}" type="presParOf" srcId="{38B6DFCF-2D32-4460-8861-EDF54BC6D3E6}" destId="{4037CE83-A219-43B7-B197-5B9C96BCF3D2}" srcOrd="3" destOrd="0" presId="urn:microsoft.com/office/officeart/2008/layout/VerticalAccentList"/>
    <dgm:cxn modelId="{692A59A3-ED12-4384-AEA8-4503A5FAC621}" type="presParOf" srcId="{38B6DFCF-2D32-4460-8861-EDF54BC6D3E6}" destId="{A1288C5D-1C51-4252-8813-8347F1171F35}" srcOrd="4" destOrd="0" presId="urn:microsoft.com/office/officeart/2008/layout/VerticalAccentList"/>
    <dgm:cxn modelId="{982AAEA9-A0CF-4C58-90B8-BA8FFFBECD25}" type="presParOf" srcId="{38B6DFCF-2D32-4460-8861-EDF54BC6D3E6}" destId="{D6D0A948-043E-4BDF-BD5B-B9C32661BB95}" srcOrd="5" destOrd="0" presId="urn:microsoft.com/office/officeart/2008/layout/VerticalAccentList"/>
    <dgm:cxn modelId="{AC45C714-28E6-496C-A6A8-EBD44710AE0E}" type="presParOf" srcId="{38B6DFCF-2D32-4460-8861-EDF54BC6D3E6}" destId="{ED1F0536-0CC6-472A-88DC-6BFA327F42E9}" srcOrd="6" destOrd="0" presId="urn:microsoft.com/office/officeart/2008/layout/VerticalAccentList"/>
    <dgm:cxn modelId="{99C020CB-D6B6-4D8D-A454-96D52CE1342A}" type="presParOf" srcId="{38B6DFCF-2D32-4460-8861-EDF54BC6D3E6}" destId="{E711D1DD-5ADD-496C-A1A4-FB723AA4D917}" srcOrd="7" destOrd="0" presId="urn:microsoft.com/office/officeart/2008/layout/VerticalAccentList"/>
    <dgm:cxn modelId="{6F5D5A45-BB07-48F6-8B8A-B3278DDC3069}" type="presParOf" srcId="{304193E1-269D-4C74-A1B5-7689F10E0EC0}" destId="{970689A0-2CB1-4809-A18D-A41E7EFD755F}" srcOrd="2" destOrd="0" presId="urn:microsoft.com/office/officeart/2008/layout/VerticalAccentList"/>
    <dgm:cxn modelId="{FE7E2AA9-F832-40DF-A2E5-920775663907}" type="presParOf" srcId="{304193E1-269D-4C74-A1B5-7689F10E0EC0}" destId="{7AEAA9C3-3792-46DA-9D9A-75564BA8970B}" srcOrd="3" destOrd="0" presId="urn:microsoft.com/office/officeart/2008/layout/VerticalAccentList"/>
    <dgm:cxn modelId="{F5152C3E-429A-4344-9653-3496A19E0D57}" type="presParOf" srcId="{7AEAA9C3-3792-46DA-9D9A-75564BA8970B}" destId="{EDA4E5AE-CB50-41C0-88FF-DEBC70D9C7B6}" srcOrd="0" destOrd="0" presId="urn:microsoft.com/office/officeart/2008/layout/VerticalAccentList"/>
    <dgm:cxn modelId="{8A4F4807-9C39-4CD4-B2DA-75906B0D4CA1}" type="presParOf" srcId="{304193E1-269D-4C74-A1B5-7689F10E0EC0}" destId="{7004CC6E-0591-4277-9B9E-E1BA1B071B98}" srcOrd="4" destOrd="0" presId="urn:microsoft.com/office/officeart/2008/layout/VerticalAccentList"/>
    <dgm:cxn modelId="{503FC838-1ABC-4897-A105-3E746AC06BDC}" type="presParOf" srcId="{7004CC6E-0591-4277-9B9E-E1BA1B071B98}" destId="{10BA13CF-80B7-46E8-83D5-99922241EB11}" srcOrd="0" destOrd="0" presId="urn:microsoft.com/office/officeart/2008/layout/VerticalAccentList"/>
    <dgm:cxn modelId="{E1B854BC-552D-487E-811C-8C021939929B}" type="presParOf" srcId="{7004CC6E-0591-4277-9B9E-E1BA1B071B98}" destId="{200D984E-6D31-41E4-96EF-EE627F07C433}" srcOrd="1" destOrd="0" presId="urn:microsoft.com/office/officeart/2008/layout/VerticalAccentList"/>
    <dgm:cxn modelId="{03321797-A628-40E6-8C76-33C53BC9B588}" type="presParOf" srcId="{7004CC6E-0591-4277-9B9E-E1BA1B071B98}" destId="{B4F24FBF-505A-4338-A165-A78D7E15B3D0}" srcOrd="2" destOrd="0" presId="urn:microsoft.com/office/officeart/2008/layout/VerticalAccentList"/>
    <dgm:cxn modelId="{57D83667-2048-4FFE-A891-329DC8A0824C}" type="presParOf" srcId="{7004CC6E-0591-4277-9B9E-E1BA1B071B98}" destId="{3292021F-8616-459F-88D7-5189C50A0BE8}" srcOrd="3" destOrd="0" presId="urn:microsoft.com/office/officeart/2008/layout/VerticalAccentList"/>
    <dgm:cxn modelId="{DBB451E7-8EF3-4CCB-BED8-8B6C60228154}" type="presParOf" srcId="{7004CC6E-0591-4277-9B9E-E1BA1B071B98}" destId="{63E417A3-44FE-40E7-8CBF-742C083C101E}" srcOrd="4" destOrd="0" presId="urn:microsoft.com/office/officeart/2008/layout/VerticalAccentList"/>
    <dgm:cxn modelId="{DBEF3D95-8225-4D79-977C-0C0C05585EAE}" type="presParOf" srcId="{7004CC6E-0591-4277-9B9E-E1BA1B071B98}" destId="{F1FE135D-9640-4CE5-8979-9F3F8BD3B512}" srcOrd="5" destOrd="0" presId="urn:microsoft.com/office/officeart/2008/layout/VerticalAccentList"/>
    <dgm:cxn modelId="{D17FC6C7-A3D1-4069-B2A2-CE17DFB53291}" type="presParOf" srcId="{7004CC6E-0591-4277-9B9E-E1BA1B071B98}" destId="{11A0936C-1064-4E90-ABE5-7BA0ED1503AE}" srcOrd="6" destOrd="0" presId="urn:microsoft.com/office/officeart/2008/layout/VerticalAccentList"/>
    <dgm:cxn modelId="{10750025-282D-477C-9DA1-56EB4F0550EA}" type="presParOf" srcId="{7004CC6E-0591-4277-9B9E-E1BA1B071B98}" destId="{991D4326-A18B-4C4D-A580-A909C6418E9E}" srcOrd="7" destOrd="0" presId="urn:microsoft.com/office/officeart/2008/layout/VerticalAccentList"/>
    <dgm:cxn modelId="{539AC69B-4157-4C89-9EAB-62FAA4DB36B5}" type="presParOf" srcId="{304193E1-269D-4C74-A1B5-7689F10E0EC0}" destId="{8F98ED5A-7583-4067-9BD0-A8EBBFB9C970}" srcOrd="5" destOrd="0" presId="urn:microsoft.com/office/officeart/2008/layout/VerticalAccentList"/>
    <dgm:cxn modelId="{7374EF73-E2E9-45F0-BBE2-4E92F2D98B3E}" type="presParOf" srcId="{304193E1-269D-4C74-A1B5-7689F10E0EC0}" destId="{42F2BE9D-51AA-4DB8-8135-6B87102BF217}" srcOrd="6" destOrd="0" presId="urn:microsoft.com/office/officeart/2008/layout/VerticalAccentList"/>
    <dgm:cxn modelId="{BE9EE702-E60C-454A-84F0-DB129F8A0B50}" type="presParOf" srcId="{42F2BE9D-51AA-4DB8-8135-6B87102BF217}" destId="{1DC4FA98-421C-4E5E-8F86-FAA7E821BFE2}" srcOrd="0" destOrd="0" presId="urn:microsoft.com/office/officeart/2008/layout/VerticalAccentList"/>
    <dgm:cxn modelId="{4A3D6733-9808-49CB-BCE8-664EECA719AF}" type="presParOf" srcId="{304193E1-269D-4C74-A1B5-7689F10E0EC0}" destId="{2E409583-B305-4D6B-818A-D7A9646305F8}" srcOrd="7" destOrd="0" presId="urn:microsoft.com/office/officeart/2008/layout/VerticalAccentList"/>
    <dgm:cxn modelId="{1F65DCBE-C30E-4CA3-BA74-72ECF86405CC}" type="presParOf" srcId="{2E409583-B305-4D6B-818A-D7A9646305F8}" destId="{8F5C1E2C-9FA9-474A-BDB7-6E9458D50A0F}" srcOrd="0" destOrd="0" presId="urn:microsoft.com/office/officeart/2008/layout/VerticalAccentList"/>
    <dgm:cxn modelId="{F98431CD-FF9E-4153-B62D-E6F2EFEF2ED6}" type="presParOf" srcId="{2E409583-B305-4D6B-818A-D7A9646305F8}" destId="{58E9E81A-8D99-4806-8D35-F3BA81435210}" srcOrd="1" destOrd="0" presId="urn:microsoft.com/office/officeart/2008/layout/VerticalAccentList"/>
    <dgm:cxn modelId="{2ADC550E-7012-4307-9123-EFD7EF90F52F}" type="presParOf" srcId="{2E409583-B305-4D6B-818A-D7A9646305F8}" destId="{29CC2039-CBB2-4FF3-B447-1B2E5FDBE66B}" srcOrd="2" destOrd="0" presId="urn:microsoft.com/office/officeart/2008/layout/VerticalAccentList"/>
    <dgm:cxn modelId="{5C198283-C5E6-4403-B1F2-F70CC6D8AA88}" type="presParOf" srcId="{2E409583-B305-4D6B-818A-D7A9646305F8}" destId="{1576A391-926A-471B-9CCA-A2682C2A3496}" srcOrd="3" destOrd="0" presId="urn:microsoft.com/office/officeart/2008/layout/VerticalAccentList"/>
    <dgm:cxn modelId="{3BD84B69-F8CA-458F-B06C-981CAD923FD9}" type="presParOf" srcId="{2E409583-B305-4D6B-818A-D7A9646305F8}" destId="{B95828AA-DE4C-4627-A99E-2E26D5B8600A}" srcOrd="4" destOrd="0" presId="urn:microsoft.com/office/officeart/2008/layout/VerticalAccentList"/>
    <dgm:cxn modelId="{CB0BD7E0-F359-4C7D-9F13-D658F3DAA725}" type="presParOf" srcId="{2E409583-B305-4D6B-818A-D7A9646305F8}" destId="{574B6FB8-053B-45DB-B0ED-BFF389B4012A}" srcOrd="5" destOrd="0" presId="urn:microsoft.com/office/officeart/2008/layout/VerticalAccentList"/>
    <dgm:cxn modelId="{25341EA1-A781-49C2-979D-31C3805D9D4A}" type="presParOf" srcId="{2E409583-B305-4D6B-818A-D7A9646305F8}" destId="{368DE479-5B1D-49D4-B532-F3C79C337D15}" srcOrd="6" destOrd="0" presId="urn:microsoft.com/office/officeart/2008/layout/VerticalAccentList"/>
    <dgm:cxn modelId="{53F2FEB1-BEFB-4780-ADBE-FF2D692AC137}" type="presParOf" srcId="{2E409583-B305-4D6B-818A-D7A9646305F8}" destId="{BD76B2A7-E07E-4023-8737-D54FBE52F09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A9BB1-0CA7-4BA1-A66E-85B105E33B38}">
      <dsp:nvSpPr>
        <dsp:cNvPr id="0" name=""/>
        <dsp:cNvSpPr/>
      </dsp:nvSpPr>
      <dsp:spPr>
        <a:xfrm>
          <a:off x="553716" y="2505"/>
          <a:ext cx="6790135" cy="61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53716" y="2505"/>
        <a:ext cx="6790135" cy="617285"/>
      </dsp:txXfrm>
    </dsp:sp>
    <dsp:sp modelId="{AA65EF2D-D6BE-419F-AAD5-52B40F444A37}">
      <dsp:nvSpPr>
        <dsp:cNvPr id="0" name=""/>
        <dsp:cNvSpPr/>
      </dsp:nvSpPr>
      <dsp:spPr>
        <a:xfrm>
          <a:off x="553716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C42DC-964B-4408-A697-ED5C51EF9A73}">
      <dsp:nvSpPr>
        <dsp:cNvPr id="0" name=""/>
        <dsp:cNvSpPr/>
      </dsp:nvSpPr>
      <dsp:spPr>
        <a:xfrm>
          <a:off x="1508107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3764C-65AF-4C2E-9C91-134443ED8CDB}">
      <dsp:nvSpPr>
        <dsp:cNvPr id="0" name=""/>
        <dsp:cNvSpPr/>
      </dsp:nvSpPr>
      <dsp:spPr>
        <a:xfrm>
          <a:off x="2463253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7CE83-A219-43B7-B197-5B9C96BCF3D2}">
      <dsp:nvSpPr>
        <dsp:cNvPr id="0" name=""/>
        <dsp:cNvSpPr/>
      </dsp:nvSpPr>
      <dsp:spPr>
        <a:xfrm>
          <a:off x="3417644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88C5D-1C51-4252-8813-8347F1171F35}">
      <dsp:nvSpPr>
        <dsp:cNvPr id="0" name=""/>
        <dsp:cNvSpPr/>
      </dsp:nvSpPr>
      <dsp:spPr>
        <a:xfrm>
          <a:off x="4372790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0A948-043E-4BDF-BD5B-B9C32661BB95}">
      <dsp:nvSpPr>
        <dsp:cNvPr id="0" name=""/>
        <dsp:cNvSpPr/>
      </dsp:nvSpPr>
      <dsp:spPr>
        <a:xfrm>
          <a:off x="5327181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F0536-0CC6-472A-88DC-6BFA327F42E9}">
      <dsp:nvSpPr>
        <dsp:cNvPr id="0" name=""/>
        <dsp:cNvSpPr/>
      </dsp:nvSpPr>
      <dsp:spPr>
        <a:xfrm>
          <a:off x="6282327" y="619790"/>
          <a:ext cx="1588891" cy="125743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1D1DD-5ADD-496C-A1A4-FB723AA4D917}">
      <dsp:nvSpPr>
        <dsp:cNvPr id="0" name=""/>
        <dsp:cNvSpPr/>
      </dsp:nvSpPr>
      <dsp:spPr>
        <a:xfrm>
          <a:off x="553716" y="745533"/>
          <a:ext cx="6878407" cy="1005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На игровом поле выбираем бойца Неистовой   Пятёрки и кликаем на кружок. Открывается слайд с испытанием. Пройди его достойно.</a:t>
          </a:r>
          <a:endParaRPr lang="ru-RU" sz="1800" kern="1200" dirty="0">
            <a:latin typeface="Arial Black" pitchFamily="34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553716" y="745533"/>
        <a:ext cx="6878407" cy="1005946"/>
      </dsp:txXfrm>
    </dsp:sp>
    <dsp:sp modelId="{EDA4E5AE-CB50-41C0-88FF-DEBC70D9C7B6}">
      <dsp:nvSpPr>
        <dsp:cNvPr id="0" name=""/>
        <dsp:cNvSpPr/>
      </dsp:nvSpPr>
      <dsp:spPr>
        <a:xfrm>
          <a:off x="553716" y="1981787"/>
          <a:ext cx="6790135" cy="61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53716" y="1981787"/>
        <a:ext cx="6790135" cy="617285"/>
      </dsp:txXfrm>
    </dsp:sp>
    <dsp:sp modelId="{10BA13CF-80B7-46E8-83D5-99922241EB11}">
      <dsp:nvSpPr>
        <dsp:cNvPr id="0" name=""/>
        <dsp:cNvSpPr/>
      </dsp:nvSpPr>
      <dsp:spPr>
        <a:xfrm>
          <a:off x="553716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D984E-6D31-41E4-96EF-EE627F07C433}">
      <dsp:nvSpPr>
        <dsp:cNvPr id="0" name=""/>
        <dsp:cNvSpPr/>
      </dsp:nvSpPr>
      <dsp:spPr>
        <a:xfrm>
          <a:off x="1508107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24FBF-505A-4338-A165-A78D7E15B3D0}">
      <dsp:nvSpPr>
        <dsp:cNvPr id="0" name=""/>
        <dsp:cNvSpPr/>
      </dsp:nvSpPr>
      <dsp:spPr>
        <a:xfrm>
          <a:off x="2463253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2021F-8616-459F-88D7-5189C50A0BE8}">
      <dsp:nvSpPr>
        <dsp:cNvPr id="0" name=""/>
        <dsp:cNvSpPr/>
      </dsp:nvSpPr>
      <dsp:spPr>
        <a:xfrm>
          <a:off x="3417644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417A3-44FE-40E7-8CBF-742C083C101E}">
      <dsp:nvSpPr>
        <dsp:cNvPr id="0" name=""/>
        <dsp:cNvSpPr/>
      </dsp:nvSpPr>
      <dsp:spPr>
        <a:xfrm>
          <a:off x="4372790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E135D-9640-4CE5-8979-9F3F8BD3B512}">
      <dsp:nvSpPr>
        <dsp:cNvPr id="0" name=""/>
        <dsp:cNvSpPr/>
      </dsp:nvSpPr>
      <dsp:spPr>
        <a:xfrm>
          <a:off x="5327181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0936C-1064-4E90-ABE5-7BA0ED1503AE}">
      <dsp:nvSpPr>
        <dsp:cNvPr id="0" name=""/>
        <dsp:cNvSpPr/>
      </dsp:nvSpPr>
      <dsp:spPr>
        <a:xfrm>
          <a:off x="6282327" y="2599072"/>
          <a:ext cx="1588891" cy="125743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D4326-A18B-4C4D-A580-A909C6418E9E}">
      <dsp:nvSpPr>
        <dsp:cNvPr id="0" name=""/>
        <dsp:cNvSpPr/>
      </dsp:nvSpPr>
      <dsp:spPr>
        <a:xfrm>
          <a:off x="553716" y="2724816"/>
          <a:ext cx="6878407" cy="1005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latin typeface="Arial Black" pitchFamily="34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latin typeface="Arial Black" pitchFamily="34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Arial Black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Arial Black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553716" y="2724816"/>
        <a:ext cx="6878407" cy="1005946"/>
      </dsp:txXfrm>
    </dsp:sp>
    <dsp:sp modelId="{1DC4FA98-421C-4E5E-8F86-FAA7E821BFE2}">
      <dsp:nvSpPr>
        <dsp:cNvPr id="0" name=""/>
        <dsp:cNvSpPr/>
      </dsp:nvSpPr>
      <dsp:spPr>
        <a:xfrm>
          <a:off x="553716" y="3961070"/>
          <a:ext cx="6790135" cy="61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53716" y="3961070"/>
        <a:ext cx="6790135" cy="617285"/>
      </dsp:txXfrm>
    </dsp:sp>
    <dsp:sp modelId="{8F5C1E2C-9FA9-474A-BDB7-6E9458D50A0F}">
      <dsp:nvSpPr>
        <dsp:cNvPr id="0" name=""/>
        <dsp:cNvSpPr/>
      </dsp:nvSpPr>
      <dsp:spPr>
        <a:xfrm>
          <a:off x="553716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9E81A-8D99-4806-8D35-F3BA81435210}">
      <dsp:nvSpPr>
        <dsp:cNvPr id="0" name=""/>
        <dsp:cNvSpPr/>
      </dsp:nvSpPr>
      <dsp:spPr>
        <a:xfrm>
          <a:off x="1508107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C2039-CBB2-4FF3-B447-1B2E5FDBE66B}">
      <dsp:nvSpPr>
        <dsp:cNvPr id="0" name=""/>
        <dsp:cNvSpPr/>
      </dsp:nvSpPr>
      <dsp:spPr>
        <a:xfrm>
          <a:off x="2463253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6A391-926A-471B-9CCA-A2682C2A3496}">
      <dsp:nvSpPr>
        <dsp:cNvPr id="0" name=""/>
        <dsp:cNvSpPr/>
      </dsp:nvSpPr>
      <dsp:spPr>
        <a:xfrm>
          <a:off x="3417644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828AA-DE4C-4627-A99E-2E26D5B8600A}">
      <dsp:nvSpPr>
        <dsp:cNvPr id="0" name=""/>
        <dsp:cNvSpPr/>
      </dsp:nvSpPr>
      <dsp:spPr>
        <a:xfrm>
          <a:off x="4372790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B6FB8-053B-45DB-B0ED-BFF389B4012A}">
      <dsp:nvSpPr>
        <dsp:cNvPr id="0" name=""/>
        <dsp:cNvSpPr/>
      </dsp:nvSpPr>
      <dsp:spPr>
        <a:xfrm>
          <a:off x="5327181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DE479-5B1D-49D4-B532-F3C79C337D15}">
      <dsp:nvSpPr>
        <dsp:cNvPr id="0" name=""/>
        <dsp:cNvSpPr/>
      </dsp:nvSpPr>
      <dsp:spPr>
        <a:xfrm>
          <a:off x="6282327" y="4578355"/>
          <a:ext cx="1588891" cy="125743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6B2A7-E07E-4023-8737-D54FBE52F099}">
      <dsp:nvSpPr>
        <dsp:cNvPr id="0" name=""/>
        <dsp:cNvSpPr/>
      </dsp:nvSpPr>
      <dsp:spPr>
        <a:xfrm>
          <a:off x="576070" y="4686162"/>
          <a:ext cx="6878407" cy="1005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Arial Black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 Соберёшь все монетки – щёлкай по копилке  Дракона.  Приз твой!</a:t>
          </a:r>
          <a:endParaRPr lang="ru-RU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Arial Black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576070" y="4686162"/>
        <a:ext cx="6878407" cy="1005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4CBC8-632D-458F-B0E7-772A3593990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5E71-7CFC-4D88-B39E-908CC95EC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8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71-7CFC-4D88-B39E-908CC95ECDE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71-7CFC-4D88-B39E-908CC95ECDE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71-7CFC-4D88-B39E-908CC95ECDE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25E71-7CFC-4D88-B39E-908CC95ECD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81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7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8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5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9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15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2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2F449-E702-4A65-A5A8-82E11652C142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358C-9EC1-49C6-AC72-DF5762D4C0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slide" Target="slide10.xml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12.xml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slide" Target="slide8.xml"/><Relationship Id="rId1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2.jp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slide" Target="slide3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Панда-Кунг-Фу-Очень-красиво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01" y="2060848"/>
            <a:ext cx="6691299" cy="2500873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395535" y="476672"/>
            <a:ext cx="4032447" cy="1944216"/>
          </a:xfrm>
          <a:prstGeom prst="homePlate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800000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Игра </a:t>
            </a:r>
          </a:p>
          <a:p>
            <a:pPr algn="ctr"/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«Испытания </a:t>
            </a:r>
          </a:p>
          <a:p>
            <a:pPr algn="ctr"/>
            <a:r>
              <a:rPr lang="ru-RU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Неистовой Пятёрки»</a:t>
            </a:r>
            <a:endParaRPr lang="ru-RU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rot="10800000">
            <a:off x="4427983" y="4869159"/>
            <a:ext cx="4487799" cy="1853165"/>
          </a:xfrm>
          <a:prstGeom prst="homePlate">
            <a:avLst>
              <a:gd name="adj" fmla="val 48941"/>
            </a:avLst>
          </a:prstGeom>
          <a:solidFill>
            <a:srgbClr val="C00000"/>
          </a:solidFill>
          <a:ln w="57150">
            <a:solidFill>
              <a:srgbClr val="800000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43545" y="5079149"/>
            <a:ext cx="281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ЦППМСП </a:t>
            </a:r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«Радуга»</a:t>
            </a:r>
          </a:p>
          <a:p>
            <a:pPr algn="ctr"/>
            <a:r>
              <a:rPr lang="ru-RU" sz="2400" b="1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</a:t>
            </a:r>
            <a:r>
              <a:rPr lang="ru-RU" sz="2400" b="1" i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.Котлас</a:t>
            </a:r>
            <a:endParaRPr lang="ru-RU" sz="2400" b="1" i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</a:t>
            </a:r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читель-логопед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Ануфриева О.В.</a:t>
            </a:r>
            <a:endParaRPr lang="ru-RU" sz="2400" b="1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6228184" y="4189216"/>
            <a:ext cx="2352472" cy="523292"/>
          </a:xfrm>
          <a:prstGeom prst="homePlate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rgbClr val="800000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  <a:hlinkClick r:id="rId7" action="ppaction://hlinksldjump"/>
              </a:rPr>
              <a:t>Начать игру</a:t>
            </a:r>
            <a:endParaRPr lang="ru-RU" sz="2000" b="1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3)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9" b="92378" l="8887" r="90918">
                        <a14:foregroundMark x1="12695" y1="30894" x2="12695" y2="30894"/>
                        <a14:foregroundMark x1="13672" y1="27236" x2="13672" y2="27236"/>
                        <a14:foregroundMark x1="14063" y1="24492" x2="14063" y2="24492"/>
                        <a14:foregroundMark x1="12305" y1="28049" x2="12305" y2="28049"/>
                        <a14:foregroundMark x1="12109" y1="40447" x2="12109" y2="40447"/>
                        <a14:foregroundMark x1="11914" y1="59146" x2="11914" y2="59146"/>
                        <a14:foregroundMark x1="12305" y1="68496" x2="12305" y2="68496"/>
                        <a14:foregroundMark x1="12695" y1="72256" x2="12695" y2="72256"/>
                        <a14:foregroundMark x1="14258" y1="76220" x2="14258" y2="76220"/>
                        <a14:foregroundMark x1="15723" y1="90752" x2="15723" y2="90752"/>
                        <a14:foregroundMark x1="18066" y1="91159" x2="18066" y2="91159"/>
                        <a14:foregroundMark x1="15723" y1="8943" x2="15723" y2="8943"/>
                        <a14:foregroundMark x1="18066" y1="8943" x2="18066" y2="8943"/>
                        <a14:foregroundMark x1="84570" y1="9553" x2="84570" y2="9553"/>
                        <a14:foregroundMark x1="82324" y1="9350" x2="82324" y2="9350"/>
                        <a14:foregroundMark x1="86133" y1="24492" x2="86133" y2="24492"/>
                        <a14:foregroundMark x1="88281" y1="28862" x2="88281" y2="28862"/>
                        <a14:foregroundMark x1="86523" y1="27439" x2="86523" y2="27439"/>
                        <a14:foregroundMark x1="87305" y1="40549" x2="87305" y2="40549"/>
                        <a14:foregroundMark x1="87305" y1="59654" x2="87305" y2="59654"/>
                        <a14:foregroundMark x1="87305" y1="68496" x2="87305" y2="68496"/>
                        <a14:foregroundMark x1="87305" y1="72663" x2="87305" y2="72663"/>
                        <a14:foregroundMark x1="85938" y1="76220" x2="85938" y2="76220"/>
                        <a14:foregroundMark x1="87500" y1="71037" x2="87500" y2="71037"/>
                        <a14:foregroundMark x1="84570" y1="91565" x2="84570" y2="91565"/>
                        <a14:foregroundMark x1="82129" y1="91565" x2="82129" y2="9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9552" r="5251" b="10249"/>
          <a:stretch/>
        </p:blipFill>
        <p:spPr>
          <a:xfrm>
            <a:off x="395536" y="655093"/>
            <a:ext cx="8352928" cy="5500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7" y="1340204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Хочешь стать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избранным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Воином Дракона?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Пройди испытание Богомола.</a:t>
            </a:r>
            <a:endParaRPr lang="ru-RU" sz="3200" b="1" dirty="0">
              <a:solidFill>
                <a:srgbClr val="68000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8" t="67452" r="19671" b="4080"/>
          <a:stretch/>
        </p:blipFill>
        <p:spPr>
          <a:xfrm>
            <a:off x="3776919" y="3982339"/>
            <a:ext cx="1590161" cy="1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51520" y="1434480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 а б и р и н т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2420888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А э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о п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т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291431" y="3429000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 а с т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ю л я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51520" y="3429000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Э с к а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а т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291431" y="2348880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Х а р а к т е р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291431" y="1340768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и д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51520" y="4437112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н о л у н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ие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338743" y="4437112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Ш е в е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ю р а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843808" y="5754960"/>
            <a:ext cx="3528392" cy="91440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Б а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а б о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л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к а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23529" y="0"/>
            <a:ext cx="6827256" cy="13407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Вставь пропущенные буквы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и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Кликнув мышкой по овалу. Распредели слова на три группы. Объясни свой выбор. Проверь : Щёлкни мышкой  на ответ.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524328" y="-51810"/>
            <a:ext cx="1436899" cy="1292427"/>
            <a:chOff x="7524328" y="-51810"/>
            <a:chExt cx="1436899" cy="129242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88" t="67452" r="19671" b="4080"/>
            <a:stretch/>
          </p:blipFill>
          <p:spPr>
            <a:xfrm>
              <a:off x="7524328" y="-51810"/>
              <a:ext cx="1129274" cy="1292427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7981472" y="102293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Comic Sans MS" pitchFamily="66" charset="0"/>
                </a:rPr>
                <a:t>ОТВЕТ</a:t>
              </a:r>
            </a:p>
          </p:txBody>
        </p:sp>
      </p:grpSp>
      <p:pic>
        <p:nvPicPr>
          <p:cNvPr id="18" name="Рисунок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44408" y="5909600"/>
            <a:ext cx="725547" cy="834127"/>
          </a:xfrm>
          <a:prstGeom prst="rect">
            <a:avLst/>
          </a:prstGeom>
        </p:spPr>
      </p:pic>
      <p:sp>
        <p:nvSpPr>
          <p:cNvPr id="4" name="Блок-схема: знак завершения 3"/>
          <p:cNvSpPr/>
          <p:nvPr/>
        </p:nvSpPr>
        <p:spPr>
          <a:xfrm rot="5400000">
            <a:off x="7784927" y="4734290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знак завершения 20"/>
          <p:cNvSpPr/>
          <p:nvPr/>
        </p:nvSpPr>
        <p:spPr>
          <a:xfrm rot="5400000">
            <a:off x="530406" y="174080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знак завершения 21"/>
          <p:cNvSpPr/>
          <p:nvPr/>
        </p:nvSpPr>
        <p:spPr>
          <a:xfrm rot="5400000">
            <a:off x="1178478" y="2758062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знак завершения 22"/>
          <p:cNvSpPr/>
          <p:nvPr/>
        </p:nvSpPr>
        <p:spPr>
          <a:xfrm rot="5400000">
            <a:off x="2604918" y="2727212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00" y="4577605"/>
            <a:ext cx="32385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Блок-схема: знак завершения 23"/>
          <p:cNvSpPr/>
          <p:nvPr/>
        </p:nvSpPr>
        <p:spPr>
          <a:xfrm rot="5400000">
            <a:off x="7634051" y="373532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 rot="5400000">
            <a:off x="6846747" y="373532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знак завершения 25"/>
          <p:cNvSpPr/>
          <p:nvPr/>
        </p:nvSpPr>
        <p:spPr>
          <a:xfrm rot="5400000">
            <a:off x="7931419" y="2628159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знак завершения 26"/>
          <p:cNvSpPr/>
          <p:nvPr/>
        </p:nvSpPr>
        <p:spPr>
          <a:xfrm rot="5400000">
            <a:off x="6270466" y="265520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знак завершения 27"/>
          <p:cNvSpPr/>
          <p:nvPr/>
        </p:nvSpPr>
        <p:spPr>
          <a:xfrm rot="5400000">
            <a:off x="7780920" y="1647092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 rot="5400000">
            <a:off x="6421342" y="1647092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знак завершения 29"/>
          <p:cNvSpPr/>
          <p:nvPr/>
        </p:nvSpPr>
        <p:spPr>
          <a:xfrm rot="5400000">
            <a:off x="1862554" y="1749950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знак завершения 30"/>
          <p:cNvSpPr/>
          <p:nvPr/>
        </p:nvSpPr>
        <p:spPr>
          <a:xfrm rot="5400000">
            <a:off x="876726" y="4708097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знак завершения 31"/>
          <p:cNvSpPr/>
          <p:nvPr/>
        </p:nvSpPr>
        <p:spPr>
          <a:xfrm rot="5400000">
            <a:off x="1711301" y="373532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знак завершения 32"/>
          <p:cNvSpPr/>
          <p:nvPr/>
        </p:nvSpPr>
        <p:spPr>
          <a:xfrm rot="5400000">
            <a:off x="3122694" y="3733967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знак завершения 33"/>
          <p:cNvSpPr/>
          <p:nvPr/>
        </p:nvSpPr>
        <p:spPr>
          <a:xfrm rot="5400000">
            <a:off x="4987393" y="606128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знак завершения 34"/>
          <p:cNvSpPr/>
          <p:nvPr/>
        </p:nvSpPr>
        <p:spPr>
          <a:xfrm rot="5400000">
            <a:off x="3626750" y="6061284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знак завершения 35"/>
          <p:cNvSpPr/>
          <p:nvPr/>
        </p:nvSpPr>
        <p:spPr>
          <a:xfrm rot="5400000">
            <a:off x="2025950" y="4708097"/>
            <a:ext cx="608076" cy="30175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8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7 2.77521E-6 L -0.56025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8 0.0629 L 0.4283 0.05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0.01735 L -0.55504 -0.143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-80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3515 L 0.55521 0.132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53" y="83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8 0.0037 L 0.15 0.0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9" b="92378" l="8887" r="90918">
                        <a14:foregroundMark x1="12695" y1="30894" x2="12695" y2="30894"/>
                        <a14:foregroundMark x1="13672" y1="27236" x2="13672" y2="27236"/>
                        <a14:foregroundMark x1="14063" y1="24492" x2="14063" y2="24492"/>
                        <a14:foregroundMark x1="12305" y1="28049" x2="12305" y2="28049"/>
                        <a14:foregroundMark x1="12109" y1="40447" x2="12109" y2="40447"/>
                        <a14:foregroundMark x1="11914" y1="59146" x2="11914" y2="59146"/>
                        <a14:foregroundMark x1="12305" y1="68496" x2="12305" y2="68496"/>
                        <a14:foregroundMark x1="12695" y1="72256" x2="12695" y2="72256"/>
                        <a14:foregroundMark x1="14258" y1="76220" x2="14258" y2="76220"/>
                        <a14:foregroundMark x1="15723" y1="90752" x2="15723" y2="90752"/>
                        <a14:foregroundMark x1="18066" y1="91159" x2="18066" y2="91159"/>
                        <a14:foregroundMark x1="15723" y1="8943" x2="15723" y2="8943"/>
                        <a14:foregroundMark x1="18066" y1="8943" x2="18066" y2="8943"/>
                        <a14:foregroundMark x1="84570" y1="9553" x2="84570" y2="9553"/>
                        <a14:foregroundMark x1="82324" y1="9350" x2="82324" y2="9350"/>
                        <a14:foregroundMark x1="86133" y1="24492" x2="86133" y2="24492"/>
                        <a14:foregroundMark x1="88281" y1="28862" x2="88281" y2="28862"/>
                        <a14:foregroundMark x1="86523" y1="27439" x2="86523" y2="27439"/>
                        <a14:foregroundMark x1="87305" y1="40549" x2="87305" y2="40549"/>
                        <a14:foregroundMark x1="87305" y1="59654" x2="87305" y2="59654"/>
                        <a14:foregroundMark x1="87305" y1="68496" x2="87305" y2="68496"/>
                        <a14:foregroundMark x1="87305" y1="72663" x2="87305" y2="72663"/>
                        <a14:foregroundMark x1="85938" y1="76220" x2="85938" y2="76220"/>
                        <a14:foregroundMark x1="87500" y1="71037" x2="87500" y2="71037"/>
                        <a14:foregroundMark x1="84570" y1="91565" x2="84570" y2="91565"/>
                        <a14:foregroundMark x1="82129" y1="91565" x2="82129" y2="9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9552" r="5251" b="10249"/>
          <a:stretch/>
        </p:blipFill>
        <p:spPr>
          <a:xfrm>
            <a:off x="395536" y="655093"/>
            <a:ext cx="8352928" cy="5500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7" y="1340204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Хочешь стать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избранным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Воином Дракона?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Пройди испытание Обезьяны.</a:t>
            </a:r>
            <a:endParaRPr lang="ru-RU" sz="3200" b="1" dirty="0">
              <a:solidFill>
                <a:srgbClr val="680000"/>
              </a:solidFill>
              <a:latin typeface="Comic Sans MS" pitchFamily="66" charset="0"/>
            </a:endParaRPr>
          </a:p>
        </p:txBody>
      </p:sp>
      <p:pic>
        <p:nvPicPr>
          <p:cNvPr id="614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894749"/>
            <a:ext cx="17002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2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44408" y="5909600"/>
            <a:ext cx="725547" cy="834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5" t="34872" r="14035" b="52205"/>
          <a:stretch/>
        </p:blipFill>
        <p:spPr>
          <a:xfrm>
            <a:off x="5292080" y="1419988"/>
            <a:ext cx="1887374" cy="22250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5" t="34872" r="29888" b="52205"/>
          <a:stretch/>
        </p:blipFill>
        <p:spPr>
          <a:xfrm>
            <a:off x="1780630" y="4084284"/>
            <a:ext cx="1927274" cy="22250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9" t="34872" r="45939" b="52205"/>
          <a:stretch/>
        </p:blipFill>
        <p:spPr>
          <a:xfrm>
            <a:off x="5292080" y="4084284"/>
            <a:ext cx="1942493" cy="22250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t="34872" r="62191" b="52205"/>
          <a:stretch/>
        </p:blipFill>
        <p:spPr>
          <a:xfrm>
            <a:off x="1801913" y="1419988"/>
            <a:ext cx="1905991" cy="2225036"/>
          </a:xfrm>
          <a:prstGeom prst="rect">
            <a:avLst/>
          </a:prstGeom>
        </p:spPr>
      </p:pic>
      <p:sp>
        <p:nvSpPr>
          <p:cNvPr id="23" name="Горизонтальный свиток 22"/>
          <p:cNvSpPr/>
          <p:nvPr/>
        </p:nvSpPr>
        <p:spPr>
          <a:xfrm>
            <a:off x="2555776" y="231871"/>
            <a:ext cx="4248472" cy="10332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Составь скороговорку. Произнеси её правильно три раза.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t="2620" r="54819" b="67728"/>
          <a:stretch/>
        </p:blipFill>
        <p:spPr>
          <a:xfrm>
            <a:off x="7285481" y="0"/>
            <a:ext cx="1699282" cy="1889501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804481" y="133130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ОТВЕТ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0.01619 L -0.17726 0.166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91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3 -0.01619 L -0.31875 -0.221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-102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-0.03723 L 0.17952 0.15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9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10014 L 0.31789 -0.225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6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9" b="92378" l="8887" r="90918">
                        <a14:foregroundMark x1="12695" y1="30894" x2="12695" y2="30894"/>
                        <a14:foregroundMark x1="13672" y1="27236" x2="13672" y2="27236"/>
                        <a14:foregroundMark x1="14063" y1="24492" x2="14063" y2="24492"/>
                        <a14:foregroundMark x1="12305" y1="28049" x2="12305" y2="28049"/>
                        <a14:foregroundMark x1="12109" y1="40447" x2="12109" y2="40447"/>
                        <a14:foregroundMark x1="11914" y1="59146" x2="11914" y2="59146"/>
                        <a14:foregroundMark x1="12305" y1="68496" x2="12305" y2="68496"/>
                        <a14:foregroundMark x1="12695" y1="72256" x2="12695" y2="72256"/>
                        <a14:foregroundMark x1="14258" y1="76220" x2="14258" y2="76220"/>
                        <a14:foregroundMark x1="15723" y1="90752" x2="15723" y2="90752"/>
                        <a14:foregroundMark x1="18066" y1="91159" x2="18066" y2="91159"/>
                        <a14:foregroundMark x1="15723" y1="8943" x2="15723" y2="8943"/>
                        <a14:foregroundMark x1="18066" y1="8943" x2="18066" y2="8943"/>
                        <a14:foregroundMark x1="84570" y1="9553" x2="84570" y2="9553"/>
                        <a14:foregroundMark x1="82324" y1="9350" x2="82324" y2="9350"/>
                        <a14:foregroundMark x1="86133" y1="24492" x2="86133" y2="24492"/>
                        <a14:foregroundMark x1="88281" y1="28862" x2="88281" y2="28862"/>
                        <a14:foregroundMark x1="86523" y1="27439" x2="86523" y2="27439"/>
                        <a14:foregroundMark x1="87305" y1="40549" x2="87305" y2="40549"/>
                        <a14:foregroundMark x1="87305" y1="59654" x2="87305" y2="59654"/>
                        <a14:foregroundMark x1="87305" y1="68496" x2="87305" y2="68496"/>
                        <a14:foregroundMark x1="87305" y1="72663" x2="87305" y2="72663"/>
                        <a14:foregroundMark x1="85938" y1="76220" x2="85938" y2="76220"/>
                        <a14:foregroundMark x1="87500" y1="71037" x2="87500" y2="71037"/>
                        <a14:foregroundMark x1="84570" y1="91565" x2="84570" y2="91565"/>
                        <a14:foregroundMark x1="82129" y1="91565" x2="82129" y2="9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9552" r="5251" b="10249"/>
          <a:stretch/>
        </p:blipFill>
        <p:spPr>
          <a:xfrm>
            <a:off x="395536" y="655093"/>
            <a:ext cx="8352928" cy="5500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4475" y="1318116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Хочешь стать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избранным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Воином Дракона?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Пройди испытание Гадюки.</a:t>
            </a:r>
            <a:endParaRPr lang="ru-RU" sz="3200" b="1" dirty="0">
              <a:solidFill>
                <a:srgbClr val="680000"/>
              </a:solidFill>
              <a:latin typeface="Comic Sans MS" pitchFamily="66" charset="0"/>
            </a:endParaRPr>
          </a:p>
        </p:txBody>
      </p:sp>
      <p:pic>
        <p:nvPicPr>
          <p:cNvPr id="30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20542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7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олилиния 61"/>
          <p:cNvSpPr/>
          <p:nvPr/>
        </p:nvSpPr>
        <p:spPr>
          <a:xfrm>
            <a:off x="1244221" y="83528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 dirty="0"/>
          </a:p>
        </p:txBody>
      </p:sp>
      <p:sp>
        <p:nvSpPr>
          <p:cNvPr id="63" name="Нашивка 62"/>
          <p:cNvSpPr/>
          <p:nvPr/>
        </p:nvSpPr>
        <p:spPr>
          <a:xfrm>
            <a:off x="1244221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4" name="Нашивка 63"/>
          <p:cNvSpPr/>
          <p:nvPr/>
        </p:nvSpPr>
        <p:spPr>
          <a:xfrm>
            <a:off x="2093494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Нашивка 64"/>
          <p:cNvSpPr/>
          <p:nvPr/>
        </p:nvSpPr>
        <p:spPr>
          <a:xfrm>
            <a:off x="2943439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6" name="Нашивка 65"/>
          <p:cNvSpPr/>
          <p:nvPr/>
        </p:nvSpPr>
        <p:spPr>
          <a:xfrm>
            <a:off x="3792712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Нашивка 66"/>
          <p:cNvSpPr/>
          <p:nvPr/>
        </p:nvSpPr>
        <p:spPr>
          <a:xfrm>
            <a:off x="4642656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Нашивка 67"/>
          <p:cNvSpPr/>
          <p:nvPr/>
        </p:nvSpPr>
        <p:spPr>
          <a:xfrm>
            <a:off x="5491929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Нашивка 68"/>
          <p:cNvSpPr/>
          <p:nvPr/>
        </p:nvSpPr>
        <p:spPr>
          <a:xfrm>
            <a:off x="6462407" y="1412781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Полилиния 69"/>
          <p:cNvSpPr/>
          <p:nvPr/>
        </p:nvSpPr>
        <p:spPr>
          <a:xfrm>
            <a:off x="1244221" y="149647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700" kern="1200" dirty="0" smtClean="0"/>
              <a:t>а) наказание (кара) капитану за то, что он посадил корабль на мель</a:t>
            </a:r>
            <a:endParaRPr lang="ru-RU" sz="2700" kern="1200" dirty="0"/>
          </a:p>
        </p:txBody>
      </p:sp>
      <p:sp>
        <p:nvSpPr>
          <p:cNvPr id="71" name="Полилиния 70"/>
          <p:cNvSpPr/>
          <p:nvPr/>
        </p:nvSpPr>
        <p:spPr>
          <a:xfrm>
            <a:off x="1244221" y="259309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 dirty="0"/>
          </a:p>
        </p:txBody>
      </p:sp>
      <p:sp>
        <p:nvSpPr>
          <p:cNvPr id="72" name="Нашивка 71"/>
          <p:cNvSpPr/>
          <p:nvPr/>
        </p:nvSpPr>
        <p:spPr>
          <a:xfrm>
            <a:off x="1244221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3" name="Нашивка 72"/>
          <p:cNvSpPr/>
          <p:nvPr/>
        </p:nvSpPr>
        <p:spPr>
          <a:xfrm>
            <a:off x="2093494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4" name="Нашивка 73"/>
          <p:cNvSpPr/>
          <p:nvPr/>
        </p:nvSpPr>
        <p:spPr>
          <a:xfrm>
            <a:off x="2943439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5" name="Нашивка 74"/>
          <p:cNvSpPr/>
          <p:nvPr/>
        </p:nvSpPr>
        <p:spPr>
          <a:xfrm>
            <a:off x="3792712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6" name="Нашивка 75"/>
          <p:cNvSpPr/>
          <p:nvPr/>
        </p:nvSpPr>
        <p:spPr>
          <a:xfrm>
            <a:off x="4642656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7" name="Нашивка 76"/>
          <p:cNvSpPr/>
          <p:nvPr/>
        </p:nvSpPr>
        <p:spPr>
          <a:xfrm>
            <a:off x="5491929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8" name="Нашивка 77"/>
          <p:cNvSpPr/>
          <p:nvPr/>
        </p:nvSpPr>
        <p:spPr>
          <a:xfrm>
            <a:off x="6341873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9" name="Полилиния 78"/>
          <p:cNvSpPr/>
          <p:nvPr/>
        </p:nvSpPr>
        <p:spPr>
          <a:xfrm>
            <a:off x="1244221" y="325428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700" kern="1200" dirty="0" smtClean="0"/>
              <a:t>б) вид конфет</a:t>
            </a:r>
            <a:endParaRPr lang="ru-RU" sz="2700" kern="1200" dirty="0"/>
          </a:p>
        </p:txBody>
      </p:sp>
      <p:sp>
        <p:nvSpPr>
          <p:cNvPr id="80" name="Полилиния 79"/>
          <p:cNvSpPr/>
          <p:nvPr/>
        </p:nvSpPr>
        <p:spPr>
          <a:xfrm>
            <a:off x="1244221" y="435090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/>
          </a:p>
        </p:txBody>
      </p:sp>
      <p:sp>
        <p:nvSpPr>
          <p:cNvPr id="81" name="Нашивка 80"/>
          <p:cNvSpPr/>
          <p:nvPr/>
        </p:nvSpPr>
        <p:spPr>
          <a:xfrm>
            <a:off x="1244221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2" name="Нашивка 81"/>
          <p:cNvSpPr/>
          <p:nvPr/>
        </p:nvSpPr>
        <p:spPr>
          <a:xfrm>
            <a:off x="2093494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3" name="Нашивка 82"/>
          <p:cNvSpPr/>
          <p:nvPr/>
        </p:nvSpPr>
        <p:spPr>
          <a:xfrm>
            <a:off x="2943439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4" name="Нашивка 83"/>
          <p:cNvSpPr/>
          <p:nvPr/>
        </p:nvSpPr>
        <p:spPr>
          <a:xfrm>
            <a:off x="3792712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5" name="Нашивка 84"/>
          <p:cNvSpPr/>
          <p:nvPr/>
        </p:nvSpPr>
        <p:spPr>
          <a:xfrm>
            <a:off x="4642656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6" name="Нашивка 85"/>
          <p:cNvSpPr/>
          <p:nvPr/>
        </p:nvSpPr>
        <p:spPr>
          <a:xfrm>
            <a:off x="5491929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7" name="Нашивка 86"/>
          <p:cNvSpPr/>
          <p:nvPr/>
        </p:nvSpPr>
        <p:spPr>
          <a:xfrm>
            <a:off x="6341873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8" name="Полилиния 87"/>
          <p:cNvSpPr/>
          <p:nvPr/>
        </p:nvSpPr>
        <p:spPr>
          <a:xfrm>
            <a:off x="1244221" y="501209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700" kern="1200" dirty="0" smtClean="0"/>
              <a:t>в) тропический фрукт</a:t>
            </a:r>
            <a:endParaRPr lang="ru-RU" sz="270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05193" y="188640"/>
            <a:ext cx="4879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Карамель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это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172399" y="6381328"/>
            <a:ext cx="687063" cy="394344"/>
          </a:xfrm>
          <a:prstGeom prst="actionButtonForwardNext">
            <a:avLst/>
          </a:prstGeom>
          <a:solidFill>
            <a:srgbClr val="C00000"/>
          </a:solidFill>
          <a:ln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0" grpId="0" animBg="1"/>
      <p:bldP spid="8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1244221" y="83528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 dirty="0"/>
          </a:p>
        </p:txBody>
      </p:sp>
      <p:sp>
        <p:nvSpPr>
          <p:cNvPr id="7" name="Нашивка 6"/>
          <p:cNvSpPr/>
          <p:nvPr/>
        </p:nvSpPr>
        <p:spPr>
          <a:xfrm>
            <a:off x="1244221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Нашивка 7"/>
          <p:cNvSpPr/>
          <p:nvPr/>
        </p:nvSpPr>
        <p:spPr>
          <a:xfrm>
            <a:off x="2093494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Нашивка 8"/>
          <p:cNvSpPr/>
          <p:nvPr/>
        </p:nvSpPr>
        <p:spPr>
          <a:xfrm>
            <a:off x="2943439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Нашивка 9"/>
          <p:cNvSpPr/>
          <p:nvPr/>
        </p:nvSpPr>
        <p:spPr>
          <a:xfrm>
            <a:off x="3792712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Нашивка 10"/>
          <p:cNvSpPr/>
          <p:nvPr/>
        </p:nvSpPr>
        <p:spPr>
          <a:xfrm>
            <a:off x="4642656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Нашивка 11"/>
          <p:cNvSpPr/>
          <p:nvPr/>
        </p:nvSpPr>
        <p:spPr>
          <a:xfrm>
            <a:off x="5491929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Нашивка 12"/>
          <p:cNvSpPr/>
          <p:nvPr/>
        </p:nvSpPr>
        <p:spPr>
          <a:xfrm>
            <a:off x="6341873" y="1384584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олилиния 13"/>
          <p:cNvSpPr/>
          <p:nvPr/>
        </p:nvSpPr>
        <p:spPr>
          <a:xfrm>
            <a:off x="1244221" y="149647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а) любитель поесть мела</a:t>
            </a:r>
            <a:endParaRPr lang="ru-RU" sz="2800" kern="1200" dirty="0"/>
          </a:p>
        </p:txBody>
      </p:sp>
      <p:sp>
        <p:nvSpPr>
          <p:cNvPr id="15" name="Полилиния 14"/>
          <p:cNvSpPr/>
          <p:nvPr/>
        </p:nvSpPr>
        <p:spPr>
          <a:xfrm>
            <a:off x="1244221" y="259309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 dirty="0"/>
          </a:p>
        </p:txBody>
      </p:sp>
      <p:sp>
        <p:nvSpPr>
          <p:cNvPr id="16" name="Нашивка 15"/>
          <p:cNvSpPr/>
          <p:nvPr/>
        </p:nvSpPr>
        <p:spPr>
          <a:xfrm>
            <a:off x="1244221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Нашивка 16"/>
          <p:cNvSpPr/>
          <p:nvPr/>
        </p:nvSpPr>
        <p:spPr>
          <a:xfrm>
            <a:off x="2093494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Нашивка 17"/>
          <p:cNvSpPr/>
          <p:nvPr/>
        </p:nvSpPr>
        <p:spPr>
          <a:xfrm>
            <a:off x="2943439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>
            <a:off x="3792712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Нашивка 19"/>
          <p:cNvSpPr/>
          <p:nvPr/>
        </p:nvSpPr>
        <p:spPr>
          <a:xfrm>
            <a:off x="4642656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Нашивка 20"/>
          <p:cNvSpPr/>
          <p:nvPr/>
        </p:nvSpPr>
        <p:spPr>
          <a:xfrm>
            <a:off x="5491929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Нашивка 21"/>
          <p:cNvSpPr/>
          <p:nvPr/>
        </p:nvSpPr>
        <p:spPr>
          <a:xfrm>
            <a:off x="6341873" y="314239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олилиния 22"/>
          <p:cNvSpPr/>
          <p:nvPr/>
        </p:nvSpPr>
        <p:spPr>
          <a:xfrm>
            <a:off x="1244221" y="325428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б) любитель рисовать мелом</a:t>
            </a:r>
            <a:endParaRPr lang="ru-RU" sz="2800" kern="1200" dirty="0"/>
          </a:p>
        </p:txBody>
      </p:sp>
      <p:sp>
        <p:nvSpPr>
          <p:cNvPr id="24" name="Полилиния 23"/>
          <p:cNvSpPr/>
          <p:nvPr/>
        </p:nvSpPr>
        <p:spPr>
          <a:xfrm>
            <a:off x="1244221" y="4350907"/>
            <a:ext cx="6042258" cy="549296"/>
          </a:xfrm>
          <a:custGeom>
            <a:avLst/>
            <a:gdLst>
              <a:gd name="connsiteX0" fmla="*/ 0 w 6042258"/>
              <a:gd name="connsiteY0" fmla="*/ 0 h 549296"/>
              <a:gd name="connsiteX1" fmla="*/ 6042258 w 6042258"/>
              <a:gd name="connsiteY1" fmla="*/ 0 h 549296"/>
              <a:gd name="connsiteX2" fmla="*/ 6042258 w 6042258"/>
              <a:gd name="connsiteY2" fmla="*/ 549296 h 549296"/>
              <a:gd name="connsiteX3" fmla="*/ 0 w 6042258"/>
              <a:gd name="connsiteY3" fmla="*/ 549296 h 549296"/>
              <a:gd name="connsiteX4" fmla="*/ 0 w 6042258"/>
              <a:gd name="connsiteY4" fmla="*/ 0 h 54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258" h="549296">
                <a:moveTo>
                  <a:pt x="0" y="0"/>
                </a:moveTo>
                <a:lnTo>
                  <a:pt x="6042258" y="0"/>
                </a:lnTo>
                <a:lnTo>
                  <a:pt x="6042258" y="549296"/>
                </a:lnTo>
                <a:lnTo>
                  <a:pt x="0" y="5492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b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500" kern="1200"/>
          </a:p>
        </p:txBody>
      </p:sp>
      <p:sp>
        <p:nvSpPr>
          <p:cNvPr id="25" name="Нашивка 24"/>
          <p:cNvSpPr/>
          <p:nvPr/>
        </p:nvSpPr>
        <p:spPr>
          <a:xfrm>
            <a:off x="1244221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Нашивка 25"/>
          <p:cNvSpPr/>
          <p:nvPr/>
        </p:nvSpPr>
        <p:spPr>
          <a:xfrm>
            <a:off x="2093494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Нашивка 26"/>
          <p:cNvSpPr/>
          <p:nvPr/>
        </p:nvSpPr>
        <p:spPr>
          <a:xfrm>
            <a:off x="2943439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Нашивка 27"/>
          <p:cNvSpPr/>
          <p:nvPr/>
        </p:nvSpPr>
        <p:spPr>
          <a:xfrm>
            <a:off x="3792712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Нашивка 28"/>
          <p:cNvSpPr/>
          <p:nvPr/>
        </p:nvSpPr>
        <p:spPr>
          <a:xfrm>
            <a:off x="4642656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Нашивка 29"/>
          <p:cNvSpPr/>
          <p:nvPr/>
        </p:nvSpPr>
        <p:spPr>
          <a:xfrm>
            <a:off x="5491929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Нашивка 30"/>
          <p:cNvSpPr/>
          <p:nvPr/>
        </p:nvSpPr>
        <p:spPr>
          <a:xfrm>
            <a:off x="6341873" y="4900203"/>
            <a:ext cx="1413888" cy="1118936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20" name="Полилиния 5119"/>
          <p:cNvSpPr/>
          <p:nvPr/>
        </p:nvSpPr>
        <p:spPr>
          <a:xfrm>
            <a:off x="1244221" y="5012097"/>
            <a:ext cx="6120808" cy="895149"/>
          </a:xfrm>
          <a:custGeom>
            <a:avLst/>
            <a:gdLst>
              <a:gd name="connsiteX0" fmla="*/ 0 w 6120808"/>
              <a:gd name="connsiteY0" fmla="*/ 0 h 895149"/>
              <a:gd name="connsiteX1" fmla="*/ 6120808 w 6120808"/>
              <a:gd name="connsiteY1" fmla="*/ 0 h 895149"/>
              <a:gd name="connsiteX2" fmla="*/ 6120808 w 6120808"/>
              <a:gd name="connsiteY2" fmla="*/ 895149 h 895149"/>
              <a:gd name="connsiteX3" fmla="*/ 0 w 6120808"/>
              <a:gd name="connsiteY3" fmla="*/ 895149 h 895149"/>
              <a:gd name="connsiteX4" fmla="*/ 0 w 6120808"/>
              <a:gd name="connsiteY4" fmla="*/ 0 h 8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808" h="895149">
                <a:moveTo>
                  <a:pt x="0" y="0"/>
                </a:moveTo>
                <a:lnTo>
                  <a:pt x="6120808" y="0"/>
                </a:lnTo>
                <a:lnTo>
                  <a:pt x="6120808" y="895149"/>
                </a:lnTo>
                <a:lnTo>
                  <a:pt x="0" y="89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в) страстный любитель пения и музыки</a:t>
            </a:r>
            <a:endParaRPr lang="ru-RU" sz="280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2450" y="188640"/>
            <a:ext cx="4784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Меломан - это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61" y="5692878"/>
            <a:ext cx="76200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"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анда-Кунг-Фу-Очень-красиво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4077072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4" b="98103" l="345" r="99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527">
            <a:off x="721415" y="3019445"/>
            <a:ext cx="4434855" cy="2826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6" b="99511" l="5778" r="8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36989"/>
            <a:ext cx="3283153" cy="2984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1749" y="5342215"/>
            <a:ext cx="4592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ОТЛИЧНАЯ РАБОТА</a:t>
            </a:r>
            <a:r>
              <a:rPr lang="ru-RU" sz="3600" b="1" i="1" dirty="0" smtClean="0">
                <a:solidFill>
                  <a:srgbClr val="C00000"/>
                </a:solidFill>
              </a:rPr>
              <a:t>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7" name="Управляющая кнопка: в конец 6">
            <a:hlinkClick r:id="" action="ppaction://hlinkshowjump?jump=endshow" highlightClick="1"/>
          </p:cNvPr>
          <p:cNvSpPr/>
          <p:nvPr/>
        </p:nvSpPr>
        <p:spPr>
          <a:xfrm>
            <a:off x="4271749" y="6219515"/>
            <a:ext cx="538360" cy="337526"/>
          </a:xfrm>
          <a:prstGeom prst="actionButtonEnd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4.68085E-6 L 2.77778E-6 -0.10499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50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1)">
                                      <p:cBhvr>
                                        <p:cTn id="23" dur="62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251520" y="44624"/>
            <a:ext cx="4505289" cy="1021556"/>
          </a:xfrm>
          <a:prstGeom prst="round2Diag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Правила игры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69973028"/>
              </p:ext>
            </p:extLst>
          </p:nvPr>
        </p:nvGraphicFramePr>
        <p:xfrm>
          <a:off x="107504" y="759059"/>
          <a:ext cx="8424935" cy="5838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028384" y="5661248"/>
            <a:ext cx="941571" cy="1082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3717032"/>
            <a:ext cx="603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Пройдёшь испытание – получишь монетку в </a:t>
            </a:r>
          </a:p>
          <a:p>
            <a:r>
              <a:rPr lang="ru-RU" b="1" dirty="0" smtClean="0">
                <a:latin typeface="Arial Black" pitchFamily="34" charset="0"/>
              </a:rPr>
              <a:t>копилку Дракона.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12934" y="44624"/>
            <a:ext cx="4836666" cy="1123712"/>
          </a:xfrm>
          <a:prstGeom prst="round2Diag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39700" h="139700" prst="divo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Игровое поле</a:t>
            </a:r>
            <a:endParaRPr lang="ru-RU" sz="60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04145" y="5863312"/>
            <a:ext cx="765810" cy="880415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70050" r="56186" b="4875"/>
          <a:stretch/>
        </p:blipFill>
        <p:spPr>
          <a:xfrm>
            <a:off x="6236580" y="2199129"/>
            <a:ext cx="1791804" cy="1589911"/>
          </a:xfrm>
          <a:prstGeom prst="rect">
            <a:avLst/>
          </a:prstGeom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018" y="4391952"/>
            <a:ext cx="1664580" cy="1989376"/>
          </a:xfrm>
          <a:prstGeom prst="rect">
            <a:avLst/>
          </a:prstGeom>
        </p:spPr>
      </p:pic>
      <p:pic>
        <p:nvPicPr>
          <p:cNvPr id="3" name="Рисунок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t="2620" r="54819" b="67728"/>
          <a:stretch/>
        </p:blipFill>
        <p:spPr>
          <a:xfrm>
            <a:off x="3664806" y="254388"/>
            <a:ext cx="1699282" cy="1889501"/>
          </a:xfrm>
          <a:prstGeom prst="rect">
            <a:avLst/>
          </a:prstGeom>
        </p:spPr>
      </p:pic>
      <p:pic>
        <p:nvPicPr>
          <p:cNvPr id="4" name="Рисунок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8" t="67452" r="19671" b="4080"/>
          <a:stretch/>
        </p:blipFill>
        <p:spPr>
          <a:xfrm>
            <a:off x="5718143" y="4561427"/>
            <a:ext cx="1590161" cy="1819901"/>
          </a:xfrm>
          <a:prstGeom prst="rect">
            <a:avLst/>
          </a:prstGeom>
        </p:spPr>
      </p:pic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796" r="17876" b="35323"/>
          <a:stretch/>
        </p:blipFill>
        <p:spPr>
          <a:xfrm>
            <a:off x="827584" y="2204864"/>
            <a:ext cx="2054724" cy="153147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59832" y="1988840"/>
            <a:ext cx="3224395" cy="2904239"/>
            <a:chOff x="2707847" y="2681607"/>
            <a:chExt cx="3001090" cy="2726004"/>
          </a:xfrm>
        </p:grpSpPr>
        <p:pic>
          <p:nvPicPr>
            <p:cNvPr id="12" name="Рисунок 1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271" y="3577945"/>
              <a:ext cx="1829666" cy="182966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000" l="7000" r="9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439" r="4544" b="5017"/>
            <a:stretch/>
          </p:blipFill>
          <p:spPr>
            <a:xfrm>
              <a:off x="2707847" y="2681607"/>
              <a:ext cx="2397660" cy="255834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9" name="Панда-Кунг-Фу-Очень-красиво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6" dur="113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12766E-7 L -0.1934 0.126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6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2895E-6 L -0.13351 -0.234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1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00648E-6 L 0.24792 -0.220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10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-0.00347 L 0.36823 0.136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7 -0.00023 L 0.07726 0.387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9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9" b="92378" l="8887" r="90918">
                        <a14:foregroundMark x1="12695" y1="30894" x2="12695" y2="30894"/>
                        <a14:foregroundMark x1="13672" y1="27236" x2="13672" y2="27236"/>
                        <a14:foregroundMark x1="14063" y1="24492" x2="14063" y2="24492"/>
                        <a14:foregroundMark x1="12305" y1="28049" x2="12305" y2="28049"/>
                        <a14:foregroundMark x1="12109" y1="40447" x2="12109" y2="40447"/>
                        <a14:foregroundMark x1="11914" y1="59146" x2="11914" y2="59146"/>
                        <a14:foregroundMark x1="12305" y1="68496" x2="12305" y2="68496"/>
                        <a14:foregroundMark x1="12695" y1="72256" x2="12695" y2="72256"/>
                        <a14:foregroundMark x1="14258" y1="76220" x2="14258" y2="76220"/>
                        <a14:foregroundMark x1="15723" y1="90752" x2="15723" y2="90752"/>
                        <a14:foregroundMark x1="18066" y1="91159" x2="18066" y2="91159"/>
                        <a14:foregroundMark x1="15723" y1="8943" x2="15723" y2="8943"/>
                        <a14:foregroundMark x1="18066" y1="8943" x2="18066" y2="8943"/>
                        <a14:foregroundMark x1="84570" y1="9553" x2="84570" y2="9553"/>
                        <a14:foregroundMark x1="82324" y1="9350" x2="82324" y2="9350"/>
                        <a14:foregroundMark x1="86133" y1="24492" x2="86133" y2="24492"/>
                        <a14:foregroundMark x1="88281" y1="28862" x2="88281" y2="28862"/>
                        <a14:foregroundMark x1="86523" y1="27439" x2="86523" y2="27439"/>
                        <a14:foregroundMark x1="87305" y1="40549" x2="87305" y2="40549"/>
                        <a14:foregroundMark x1="87305" y1="59654" x2="87305" y2="59654"/>
                        <a14:foregroundMark x1="87305" y1="68496" x2="87305" y2="68496"/>
                        <a14:foregroundMark x1="87305" y1="72663" x2="87305" y2="72663"/>
                        <a14:foregroundMark x1="85938" y1="76220" x2="85938" y2="76220"/>
                        <a14:foregroundMark x1="87500" y1="71037" x2="87500" y2="71037"/>
                        <a14:foregroundMark x1="84570" y1="91565" x2="84570" y2="91565"/>
                        <a14:foregroundMark x1="82129" y1="91565" x2="82129" y2="9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9552" r="5251" b="10249"/>
          <a:stretch/>
        </p:blipFill>
        <p:spPr>
          <a:xfrm>
            <a:off x="395536" y="655093"/>
            <a:ext cx="8352928" cy="5500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1306503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Хочешь стать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избранным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Воином Дракона?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Пройди испытание Журавля.</a:t>
            </a:r>
            <a:endParaRPr lang="ru-RU" sz="3200" b="1" dirty="0">
              <a:solidFill>
                <a:srgbClr val="680000"/>
              </a:solidFill>
              <a:latin typeface="Comic Sans MS" pitchFamily="66" charset="0"/>
            </a:endParaRPr>
          </a:p>
        </p:txBody>
      </p:sp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70050" r="56186" b="4875"/>
          <a:stretch/>
        </p:blipFill>
        <p:spPr>
          <a:xfrm>
            <a:off x="3419872" y="4005064"/>
            <a:ext cx="1937982" cy="17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9" y="1052736"/>
            <a:ext cx="4968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200" b="1" spc="50" dirty="0" smtClean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04145" y="5863312"/>
            <a:ext cx="765810" cy="880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76663"/>
            <a:ext cx="1524265" cy="2238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25" y="1637511"/>
            <a:ext cx="1994156" cy="1897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36" y="4479461"/>
            <a:ext cx="1846545" cy="1889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8" y="4258302"/>
            <a:ext cx="1517306" cy="202094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149480" y="407331"/>
            <a:ext cx="1938337" cy="1932620"/>
            <a:chOff x="7149480" y="407331"/>
            <a:chExt cx="1938337" cy="1932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480" y="620688"/>
              <a:ext cx="193833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380311" y="407331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Comic Sans MS" pitchFamily="66" charset="0"/>
                </a:rPr>
                <a:t>ОТВЕТ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0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75763E-7 L -0.46458 -0.48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240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4912E-6 L 0.16962 -0.267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33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20999E-6 L 0.28681 0.265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32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50509E-6 L 0.1092 0.28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139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9" y="1052736"/>
            <a:ext cx="4968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200" b="1" spc="50" dirty="0" smtClean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04145" y="5863312"/>
            <a:ext cx="765810" cy="88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8" y="2119307"/>
            <a:ext cx="1487797" cy="141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4148937"/>
            <a:ext cx="1486505" cy="1520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1" y="4825772"/>
            <a:ext cx="1275711" cy="169915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901019" y="215993"/>
            <a:ext cx="1938337" cy="1903314"/>
            <a:chOff x="6901019" y="215993"/>
            <a:chExt cx="1938337" cy="19033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019" y="400044"/>
              <a:ext cx="193833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080375" y="215993"/>
              <a:ext cx="1123770" cy="376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Comic Sans MS" pitchFamily="66" charset="0"/>
                </a:rPr>
                <a:t>ОТВЕТ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87329"/>
            <a:ext cx="1410889" cy="1789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7" y="4687631"/>
            <a:ext cx="1340946" cy="1615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7" y="2564904"/>
            <a:ext cx="1261863" cy="14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7 -0.00046 L -0.35104 0.020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9" y="10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1919 L -0.1908 0.034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27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32192E-6 L -0.33854 -0.34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173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3469E-6 L 0.37795 0.064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32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0.11887 L 0.12795 -0.487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03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0393 L 0.50902 0.192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94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9" y="1052736"/>
            <a:ext cx="4968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200" b="1" spc="50" dirty="0" smtClean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04145" y="5863312"/>
            <a:ext cx="765810" cy="88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33149"/>
            <a:ext cx="1368152" cy="1301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48" y="4941167"/>
            <a:ext cx="1395233" cy="1427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25" y="4797152"/>
            <a:ext cx="1112742" cy="148209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149480" y="407331"/>
            <a:ext cx="1938337" cy="1932620"/>
            <a:chOff x="7149480" y="407331"/>
            <a:chExt cx="1938337" cy="1932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480" y="620688"/>
              <a:ext cx="193833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7380311" y="407331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Comic Sans MS" pitchFamily="66" charset="0"/>
                </a:rPr>
                <a:t>ОТВЕТ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2" y="4461778"/>
            <a:ext cx="1101740" cy="1401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39301"/>
            <a:ext cx="1429884" cy="12374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85444"/>
            <a:ext cx="1016879" cy="15041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49" y="2778848"/>
            <a:ext cx="1118627" cy="134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39593E-6 L 0.00781 -0.60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30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2451E-6 L -0.12622 -0.24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9" y="-122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4.99537E-7 L -0.04722 -0.464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232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6753 L -0.25191 0.014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40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7086E-6 L -0.11024 -0.241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120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37 3.36725E-6 L 0.56632 0.49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245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1 -3.73728E-6 L 0.34792 0.641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32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C00000"/>
          </a:fgClr>
          <a:bgClr>
            <a:srgbClr val="68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9" b="92378" l="8887" r="90918">
                        <a14:foregroundMark x1="12695" y1="30894" x2="12695" y2="30894"/>
                        <a14:foregroundMark x1="13672" y1="27236" x2="13672" y2="27236"/>
                        <a14:foregroundMark x1="14063" y1="24492" x2="14063" y2="24492"/>
                        <a14:foregroundMark x1="12305" y1="28049" x2="12305" y2="28049"/>
                        <a14:foregroundMark x1="12109" y1="40447" x2="12109" y2="40447"/>
                        <a14:foregroundMark x1="11914" y1="59146" x2="11914" y2="59146"/>
                        <a14:foregroundMark x1="12305" y1="68496" x2="12305" y2="68496"/>
                        <a14:foregroundMark x1="12695" y1="72256" x2="12695" y2="72256"/>
                        <a14:foregroundMark x1="14258" y1="76220" x2="14258" y2="76220"/>
                        <a14:foregroundMark x1="15723" y1="90752" x2="15723" y2="90752"/>
                        <a14:foregroundMark x1="18066" y1="91159" x2="18066" y2="91159"/>
                        <a14:foregroundMark x1="15723" y1="8943" x2="15723" y2="8943"/>
                        <a14:foregroundMark x1="18066" y1="8943" x2="18066" y2="8943"/>
                        <a14:foregroundMark x1="84570" y1="9553" x2="84570" y2="9553"/>
                        <a14:foregroundMark x1="82324" y1="9350" x2="82324" y2="9350"/>
                        <a14:foregroundMark x1="86133" y1="24492" x2="86133" y2="24492"/>
                        <a14:foregroundMark x1="88281" y1="28862" x2="88281" y2="28862"/>
                        <a14:foregroundMark x1="86523" y1="27439" x2="86523" y2="27439"/>
                        <a14:foregroundMark x1="87305" y1="40549" x2="87305" y2="40549"/>
                        <a14:foregroundMark x1="87305" y1="59654" x2="87305" y2="59654"/>
                        <a14:foregroundMark x1="87305" y1="68496" x2="87305" y2="68496"/>
                        <a14:foregroundMark x1="87305" y1="72663" x2="87305" y2="72663"/>
                        <a14:foregroundMark x1="85938" y1="76220" x2="85938" y2="76220"/>
                        <a14:foregroundMark x1="87500" y1="71037" x2="87500" y2="71037"/>
                        <a14:foregroundMark x1="84570" y1="91565" x2="84570" y2="91565"/>
                        <a14:foregroundMark x1="82129" y1="91565" x2="82129" y2="9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9552" r="8683" b="10249"/>
          <a:stretch/>
        </p:blipFill>
        <p:spPr>
          <a:xfrm>
            <a:off x="179513" y="332656"/>
            <a:ext cx="8750176" cy="5798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6556" y="1196752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Хочешь стать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избранным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Воином Дракона?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Пройди испытание </a:t>
            </a:r>
          </a:p>
          <a:p>
            <a:pPr algn="ctr"/>
            <a:r>
              <a:rPr lang="ru-RU" sz="3200" b="1" dirty="0" smtClean="0">
                <a:solidFill>
                  <a:srgbClr val="680000"/>
                </a:solidFill>
                <a:latin typeface="Comic Sans MS" pitchFamily="66" charset="0"/>
              </a:rPr>
              <a:t>       Тигрицы.</a:t>
            </a:r>
            <a:endParaRPr lang="ru-RU" sz="3200" b="1" dirty="0">
              <a:solidFill>
                <a:srgbClr val="680000"/>
              </a:solidFill>
              <a:latin typeface="Comic Sans MS" pitchFamily="66" charset="0"/>
            </a:endParaRPr>
          </a:p>
        </p:txBody>
      </p:sp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494" y="3573016"/>
            <a:ext cx="1757362" cy="2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539552" y="379504"/>
            <a:ext cx="5040560" cy="1033272"/>
          </a:xfrm>
          <a:prstGeom prst="horizontalScroll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333300"/>
                </a:solidFill>
                <a:latin typeface="Arial Black" pitchFamily="34" charset="0"/>
              </a:rPr>
              <a:t>В слово  ВЕНТИ_ЯТО_ нужно вставить</a:t>
            </a:r>
            <a:endParaRPr lang="ru-RU" sz="2400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23" name="Горизонтальный свиток 22"/>
          <p:cNvSpPr/>
          <p:nvPr/>
        </p:nvSpPr>
        <p:spPr>
          <a:xfrm>
            <a:off x="539552" y="379504"/>
            <a:ext cx="5040560" cy="1033272"/>
          </a:xfrm>
          <a:prstGeom prst="horizontalScroll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333300"/>
                </a:solidFill>
                <a:latin typeface="Arial Black" pitchFamily="34" charset="0"/>
              </a:rPr>
              <a:t>В слово  КОНТ_О_Ё_ нужно вставить</a:t>
            </a:r>
            <a:endParaRPr lang="ru-RU" sz="2400" dirty="0">
              <a:solidFill>
                <a:srgbClr val="333300"/>
              </a:solidFill>
              <a:latin typeface="Arial Black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" b="50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50" t="-6005" b="50082"/>
          <a:stretch/>
        </p:blipFill>
        <p:spPr>
          <a:xfrm>
            <a:off x="3892183" y="1648823"/>
            <a:ext cx="3632145" cy="4732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" b="50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28" t="-6137" b="50082"/>
          <a:stretch/>
        </p:blipFill>
        <p:spPr>
          <a:xfrm>
            <a:off x="3851920" y="1628800"/>
            <a:ext cx="3676458" cy="47436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" b="50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4" r="51010" b="50081"/>
          <a:stretch/>
        </p:blipFill>
        <p:spPr>
          <a:xfrm>
            <a:off x="935596" y="2189502"/>
            <a:ext cx="3492388" cy="42551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" b="50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5" r="50000" b="50081"/>
          <a:stretch/>
        </p:blipFill>
        <p:spPr>
          <a:xfrm>
            <a:off x="935596" y="2405423"/>
            <a:ext cx="3564396" cy="4047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9" y="1052736"/>
            <a:ext cx="49685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200" b="1" spc="50" dirty="0" smtClean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Рисунок 1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26" b="99716" l="3731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6" t="1393" r="1655"/>
          <a:stretch/>
        </p:blipFill>
        <p:spPr>
          <a:xfrm>
            <a:off x="8204145" y="5863312"/>
            <a:ext cx="765810" cy="88041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23528" y="1613438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333300"/>
                </a:solidFill>
                <a:latin typeface="Arial Black" pitchFamily="34" charset="0"/>
              </a:rPr>
              <a:t>Р  Л</a:t>
            </a:r>
            <a:endParaRPr lang="ru-RU" sz="28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3688" y="1613438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333300"/>
                </a:solidFill>
                <a:latin typeface="Arial Black" pitchFamily="34" charset="0"/>
              </a:rPr>
              <a:t>Л  Р</a:t>
            </a:r>
            <a:endParaRPr lang="ru-RU" sz="28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03848" y="1613438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333300"/>
                </a:solidFill>
                <a:latin typeface="Arial Black" pitchFamily="34" charset="0"/>
              </a:rPr>
              <a:t>Р  </a:t>
            </a:r>
            <a:r>
              <a:rPr lang="ru-RU" sz="2800" b="1" dirty="0" err="1" smtClean="0">
                <a:solidFill>
                  <a:srgbClr val="333300"/>
                </a:solidFill>
                <a:latin typeface="Arial Black" pitchFamily="34" charset="0"/>
              </a:rPr>
              <a:t>Р</a:t>
            </a:r>
            <a:endParaRPr lang="ru-RU" sz="28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008" y="1605067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333300"/>
                </a:solidFill>
                <a:latin typeface="Arial Black" pitchFamily="34" charset="0"/>
              </a:rPr>
              <a:t>Л  </a:t>
            </a:r>
            <a:r>
              <a:rPr lang="ru-RU" sz="2800" b="1" dirty="0" err="1" smtClean="0">
                <a:solidFill>
                  <a:srgbClr val="333300"/>
                </a:solidFill>
                <a:latin typeface="Arial Black" pitchFamily="34" charset="0"/>
              </a:rPr>
              <a:t>Л</a:t>
            </a:r>
            <a:endParaRPr lang="ru-RU" sz="28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3528" y="1628800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Р Л </a:t>
            </a:r>
            <a:r>
              <a:rPr lang="ru-RU" sz="2400" b="1" dirty="0" err="1" smtClean="0">
                <a:solidFill>
                  <a:srgbClr val="333300"/>
                </a:solidFill>
                <a:latin typeface="Arial Black" pitchFamily="34" charset="0"/>
              </a:rPr>
              <a:t>Л</a:t>
            </a:r>
            <a:endParaRPr lang="ru-RU" sz="24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63688" y="1602713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Л </a:t>
            </a:r>
            <a:r>
              <a:rPr lang="ru-RU" sz="2400" b="1" dirty="0" err="1" smtClean="0">
                <a:solidFill>
                  <a:srgbClr val="333300"/>
                </a:solidFill>
                <a:latin typeface="Arial Black" pitchFamily="34" charset="0"/>
              </a:rPr>
              <a:t>Л</a:t>
            </a:r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 </a:t>
            </a:r>
            <a:r>
              <a:rPr lang="ru-RU" sz="2400" b="1" dirty="0" err="1" smtClean="0">
                <a:solidFill>
                  <a:srgbClr val="333300"/>
                </a:solidFill>
                <a:latin typeface="Arial Black" pitchFamily="34" charset="0"/>
              </a:rPr>
              <a:t>Л</a:t>
            </a:r>
            <a:endParaRPr lang="ru-RU" sz="24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03848" y="1602713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Р </a:t>
            </a:r>
            <a:r>
              <a:rPr lang="ru-RU" sz="2400" b="1" dirty="0" err="1" smtClean="0">
                <a:solidFill>
                  <a:srgbClr val="333300"/>
                </a:solidFill>
                <a:latin typeface="Arial Black" pitchFamily="34" charset="0"/>
              </a:rPr>
              <a:t>Р</a:t>
            </a:r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 Р</a:t>
            </a:r>
            <a:endParaRPr lang="ru-RU" sz="24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646741" y="1599177"/>
            <a:ext cx="1224136" cy="576064"/>
          </a:xfrm>
          <a:prstGeom prst="roundRect">
            <a:avLst/>
          </a:prstGeom>
          <a:solidFill>
            <a:srgbClr val="CC6600"/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00"/>
                </a:solidFill>
                <a:latin typeface="Arial Black" pitchFamily="34" charset="0"/>
              </a:rPr>
              <a:t>Р Л Р</a:t>
            </a:r>
            <a:endParaRPr lang="ru-RU" sz="2400" b="1" dirty="0">
              <a:solidFill>
                <a:srgbClr val="333300"/>
              </a:solidFill>
              <a:latin typeface="Arial Black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570" y="131552"/>
            <a:ext cx="1854810" cy="22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9e189f1a753ee679d1b35c74a851e0b830c82ef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321</Words>
  <Application>Microsoft Office PowerPoint</Application>
  <PresentationFormat>Экран (4:3)</PresentationFormat>
  <Paragraphs>77</Paragraphs>
  <Slides>17</Slides>
  <Notes>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145</cp:revision>
  <dcterms:created xsi:type="dcterms:W3CDTF">2012-01-08T10:09:47Z</dcterms:created>
  <dcterms:modified xsi:type="dcterms:W3CDTF">2020-01-19T19:47:05Z</dcterms:modified>
</cp:coreProperties>
</file>