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6" Type="http://schemas.openxmlformats.org/officeDocument/2006/relationships/image" Target="../media/image6.png"/><Relationship Id="rId5" Type="http://schemas.openxmlformats.org/officeDocument/2006/relationships/hyperlink" Target="https://d.mp3co.co/song/121457775/Vyacheslav_Ovchinnikov_Fragment_iz_muzyki_k_filmu_Oni_srazhalis_za_Rodinu_Vechnaya_pamyat_Dirizhjor_V_Ovchinnikov/" TargetMode="External"/><Relationship Id="rId4" Type="http://schemas.openxmlformats.org/officeDocument/2006/relationships/hyperlink" Target="http://pptforschool.ru/skachat-fon-dla-powerpoint.php?id=8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77;&#1073;&#1072;%203%20&#1082;&#1091;&#1088;&#1089;\Vyacheslav_Ovchinnikov_Fragment_iz_muzyki_k_filmu_Oni_srazhalis_za_Rodinu_Vechnaya_pamyat_Dirizhjor_V_Ovchinnikov_(mp3top.top)%20(1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603"/>
            <a:ext cx="9715472" cy="7125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285860"/>
            <a:ext cx="7643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«Они сражались за Родину»</a:t>
            </a:r>
          </a:p>
          <a:p>
            <a:pPr algn="ctr"/>
            <a:endParaRPr lang="ru-RU" sz="60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ЦБС «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Широкундышская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библиотека ф№5»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7215214"/>
          </a:xfrm>
        </p:spPr>
      </p:pic>
      <p:sp>
        <p:nvSpPr>
          <p:cNvPr id="5" name="TextBox 4"/>
          <p:cNvSpPr txBox="1"/>
          <p:nvPr/>
        </p:nvSpPr>
        <p:spPr>
          <a:xfrm>
            <a:off x="714348" y="200024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www.livelib.ru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858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http://pptforschool.ru/skachat-fon-dla-powerpoint.php?id=89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929198"/>
            <a:ext cx="7358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https://d.mp3co.co/song/121457775/Vyacheslav_Ovchinnikov_Fragment_iz_muzyki_k_filmu_Oni_srazhalis_za_Rodinu_Vechnaya_pamyat_Dirizhjor_V_Ovchinnikov/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1285860"/>
            <a:ext cx="7149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Информация </a:t>
            </a:r>
            <a:r>
              <a:rPr lang="ru-RU" sz="400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 сайтах:</a:t>
            </a:r>
            <a:endParaRPr lang="ru-RU" dirty="0"/>
          </a:p>
        </p:txBody>
      </p:sp>
      <p:pic>
        <p:nvPicPr>
          <p:cNvPr id="9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7215214"/>
          </a:xfrm>
        </p:spPr>
      </p:pic>
      <p:sp>
        <p:nvSpPr>
          <p:cNvPr id="5" name="TextBox 4"/>
          <p:cNvSpPr txBox="1"/>
          <p:nvPr/>
        </p:nvSpPr>
        <p:spPr>
          <a:xfrm>
            <a:off x="500034" y="2786058"/>
            <a:ext cx="9711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«БЛАГОДАРИМ ЗА ВНИМАНИЕ!»</a:t>
            </a:r>
            <a:endParaRPr lang="ru-RU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regnum_picture_149449308080067_norm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285860"/>
            <a:ext cx="7429500" cy="500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837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Михаил  Шолохов создание романа «Они сражались за Родину»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slide-1.jpg"/>
          <p:cNvPicPr>
            <a:picLocks noChangeAspect="1"/>
          </p:cNvPicPr>
          <p:nvPr/>
        </p:nvPicPr>
        <p:blipFill>
          <a:blip r:embed="rId4"/>
          <a:srcRect t="9859"/>
          <a:stretch>
            <a:fillRect/>
          </a:stretch>
        </p:blipFill>
        <p:spPr>
          <a:xfrm>
            <a:off x="1071538" y="1000108"/>
            <a:ext cx="7143800" cy="5072098"/>
          </a:xfrm>
          <a:prstGeom prst="rect">
            <a:avLst/>
          </a:prstGeom>
        </p:spPr>
      </p:pic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big.png"/>
          <p:cNvPicPr>
            <a:picLocks noChangeAspect="1"/>
          </p:cNvPicPr>
          <p:nvPr/>
        </p:nvPicPr>
        <p:blipFill>
          <a:blip r:embed="rId4"/>
          <a:srcRect l="11628" t="7955" r="9302" b="9091"/>
          <a:stretch>
            <a:fillRect/>
          </a:stretch>
        </p:blipFill>
        <p:spPr>
          <a:xfrm>
            <a:off x="2143108" y="428604"/>
            <a:ext cx="4857784" cy="6072230"/>
          </a:xfrm>
          <a:prstGeom prst="rect">
            <a:avLst/>
          </a:prstGeom>
        </p:spPr>
      </p:pic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dffe049032f30565b2d1ba13173f65f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714356"/>
            <a:ext cx="7000924" cy="5357850"/>
          </a:xfrm>
          <a:prstGeom prst="rect">
            <a:avLst/>
          </a:prstGeom>
        </p:spPr>
      </p:pic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origin_2_c6c16e23f45083ad992f82cc297add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50" y="714356"/>
            <a:ext cx="4584700" cy="5643602"/>
          </a:xfrm>
          <a:prstGeom prst="rect">
            <a:avLst/>
          </a:prstGeom>
        </p:spPr>
      </p:pic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7072338"/>
          </a:xfrm>
        </p:spPr>
      </p:pic>
      <p:pic>
        <p:nvPicPr>
          <p:cNvPr id="5" name="Рисунок 4" descr="scrn_big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785794"/>
            <a:ext cx="6929486" cy="5429268"/>
          </a:xfrm>
          <a:prstGeom prst="rect">
            <a:avLst/>
          </a:prstGeom>
        </p:spPr>
      </p:pic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014720_1779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285860"/>
            <a:ext cx="6786610" cy="4643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«Экранизация романа «Они сражались за Родину»  1975 год.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669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57232"/>
            <a:ext cx="6858000" cy="5214974"/>
          </a:xfrm>
          <a:prstGeom prst="rect">
            <a:avLst/>
          </a:prstGeom>
        </p:spPr>
      </p:pic>
      <p:pic>
        <p:nvPicPr>
          <p:cNvPr id="6" name="Vyacheslav_Ovchinnikov_Fragment_iz_muzyki_k_filmu_Oni_srazhalis_za_Rodinu_Vechnaya_pamyat_Dirizhjor_V_Ovchinnikov_(mp3top.top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56</Words>
  <PresentationFormat>Экран (4:3)</PresentationFormat>
  <Paragraphs>15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34</cp:revision>
  <dcterms:created xsi:type="dcterms:W3CDTF">2020-01-23T06:56:46Z</dcterms:created>
  <dcterms:modified xsi:type="dcterms:W3CDTF">2020-01-23T08:37:27Z</dcterms:modified>
</cp:coreProperties>
</file>