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Фоторамка</a:t>
            </a:r>
            <a:r>
              <a:rPr lang="ru-RU" sz="2800" dirty="0" smtClean="0"/>
              <a:t> из бумаги с украшением из цветной бумаги</a:t>
            </a:r>
            <a:endParaRPr lang="ru-RU" sz="2800" dirty="0"/>
          </a:p>
        </p:txBody>
      </p:sp>
      <p:pic>
        <p:nvPicPr>
          <p:cNvPr id="1026" name="Picture 2" descr="C:\Users\Жанна Киткина\Desktop\20200127_144217_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659" y="548680"/>
            <a:ext cx="5542753" cy="6046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440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Открытка и цветы из цветной бумаги, розы и </a:t>
            </a:r>
            <a:r>
              <a:rPr lang="ru-RU" sz="2400" dirty="0" err="1" smtClean="0"/>
              <a:t>форамиана</a:t>
            </a:r>
            <a:endParaRPr lang="ru-RU" sz="2400" dirty="0"/>
          </a:p>
        </p:txBody>
      </p:sp>
      <p:pic>
        <p:nvPicPr>
          <p:cNvPr id="2050" name="Picture 2" descr="C:\Users\Жанна Киткина\Desktop\20200124_213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783099" cy="600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Настенное </a:t>
            </a:r>
            <a:r>
              <a:rPr lang="ru-RU" sz="2800" dirty="0" err="1" smtClean="0"/>
              <a:t>пано</a:t>
            </a:r>
            <a:r>
              <a:rPr lang="ru-RU" sz="2800" dirty="0" smtClean="0"/>
              <a:t> из цветной бумаги</a:t>
            </a:r>
            <a:endParaRPr lang="ru-RU" sz="2800" dirty="0"/>
          </a:p>
        </p:txBody>
      </p:sp>
      <p:pic>
        <p:nvPicPr>
          <p:cNvPr id="3074" name="Picture 2" descr="C:\Users\Жанна Киткина\Desktop\20200127_145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52860"/>
            <a:ext cx="6111651" cy="6182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Лукошко из цветной бумаги</a:t>
            </a:r>
            <a:endParaRPr lang="ru-RU" sz="4000" dirty="0"/>
          </a:p>
        </p:txBody>
      </p:sp>
      <p:pic>
        <p:nvPicPr>
          <p:cNvPr id="4098" name="Picture 2" descr="C:\Users\Жанна Киткина\Desktop\20200128_21335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149" y="1628800"/>
            <a:ext cx="3838811" cy="5050682"/>
          </a:xfrm>
          <a:prstGeom prst="rect">
            <a:avLst/>
          </a:prstGeom>
          <a:noFill/>
        </p:spPr>
      </p:pic>
      <p:pic>
        <p:nvPicPr>
          <p:cNvPr id="4099" name="Picture 3" descr="C:\Users\Жанна Киткина\Desktop\20200128_21341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441989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Фоторамка из бумаги с украшением из цветной бумаги</vt:lpstr>
      <vt:lpstr>Открытка и цветы из цветной бумаги, розы и форамиана</vt:lpstr>
      <vt:lpstr>Настенное пано из цветной бумаги</vt:lpstr>
      <vt:lpstr>Лукошко из цветной бумаги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Фоторамка из бумаги с украшением из цветной бумаги</dc:title>
  <dc:creator>Жанна Киткина</dc:creator>
  <cp:lastModifiedBy>Пользователь Windows</cp:lastModifiedBy>
  <cp:revision>1</cp:revision>
  <dcterms:created xsi:type="dcterms:W3CDTF">2020-01-30T08:42:30Z</dcterms:created>
  <dcterms:modified xsi:type="dcterms:W3CDTF">2020-01-30T08:52:38Z</dcterms:modified>
</cp:coreProperties>
</file>