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4" r:id="rId6"/>
    <p:sldId id="271" r:id="rId7"/>
    <p:sldId id="272" r:id="rId8"/>
    <p:sldId id="273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0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8119-904D-4D61-A80D-313F33B2EE9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1BBC15-8138-4FFD-B176-A5EBD8D78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8119-904D-4D61-A80D-313F33B2EE9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BC15-8138-4FFD-B176-A5EBD8D78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8119-904D-4D61-A80D-313F33B2EE9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BC15-8138-4FFD-B176-A5EBD8D78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8119-904D-4D61-A80D-313F33B2EE9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1BBC15-8138-4FFD-B176-A5EBD8D78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8119-904D-4D61-A80D-313F33B2EE9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BC15-8138-4FFD-B176-A5EBD8D78E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8119-904D-4D61-A80D-313F33B2EE9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BC15-8138-4FFD-B176-A5EBD8D78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8119-904D-4D61-A80D-313F33B2EE9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01BBC15-8138-4FFD-B176-A5EBD8D78E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8119-904D-4D61-A80D-313F33B2EE9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BC15-8138-4FFD-B176-A5EBD8D78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8119-904D-4D61-A80D-313F33B2EE9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BC15-8138-4FFD-B176-A5EBD8D78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8119-904D-4D61-A80D-313F33B2EE9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BC15-8138-4FFD-B176-A5EBD8D78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8119-904D-4D61-A80D-313F33B2EE9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BC15-8138-4FFD-B176-A5EBD8D78E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DB8119-904D-4D61-A80D-313F33B2EE9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1BBC15-8138-4FFD-B176-A5EBD8D78E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4320480" cy="396044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Здравствуйте!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Мы уже знакомы.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Как меня зовут?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Я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Парталик</a:t>
            </a:r>
            <a:r>
              <a:rPr lang="ru-RU" sz="2000" b="1" i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Я обещал вам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помочь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познакомиться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и подружиться со школой!   А еще научиться учиться.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Вы помните?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76672"/>
            <a:ext cx="4437112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53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221" y="332656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Если доктор выписал очки, нужно ли этого стесняться?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3016"/>
            <a:ext cx="3505200" cy="3143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8" b="14643"/>
          <a:stretch/>
        </p:blipFill>
        <p:spPr>
          <a:xfrm>
            <a:off x="6516216" y="3573016"/>
            <a:ext cx="2446337" cy="3035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b="35064"/>
          <a:stretch/>
        </p:blipFill>
        <p:spPr>
          <a:xfrm>
            <a:off x="2838478" y="1268760"/>
            <a:ext cx="367773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47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3874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Мы теперь знаем, что глаза нужно беречь. </a:t>
            </a:r>
          </a:p>
          <a:p>
            <a:pPr marL="0" indent="0">
              <a:buNone/>
            </a:pPr>
            <a:r>
              <a:rPr lang="ru-RU" dirty="0" smtClean="0"/>
              <a:t>Не наклоняться низко когда мы рисуем, пишем или читаем.</a:t>
            </a:r>
          </a:p>
          <a:p>
            <a:pPr marL="0" indent="0">
              <a:buNone/>
            </a:pPr>
            <a:r>
              <a:rPr lang="ru-RU" dirty="0" smtClean="0"/>
              <a:t>Следить чтобы было достаточно света и  падал он с нужной стороны.</a:t>
            </a:r>
          </a:p>
          <a:p>
            <a:pPr marL="0" indent="0">
              <a:buNone/>
            </a:pPr>
            <a:r>
              <a:rPr lang="ru-RU" dirty="0" smtClean="0"/>
              <a:t>Не трогать глаза грязными руками.</a:t>
            </a:r>
          </a:p>
          <a:p>
            <a:pPr marL="0" indent="0">
              <a:buNone/>
            </a:pPr>
            <a:r>
              <a:rPr lang="ru-RU" dirty="0" smtClean="0"/>
              <a:t>Не смотреть на солнце, сварку, не светить в глаза лазерной указкой.</a:t>
            </a:r>
          </a:p>
          <a:p>
            <a:pPr marL="0" indent="0">
              <a:buNone/>
            </a:pPr>
            <a:r>
              <a:rPr lang="ru-RU" dirty="0" smtClean="0"/>
              <a:t>Обязательно носить очки если их прописал доктор и никогда не надевать чужих оков.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701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Все ли мы видим нашим хорошим зрением?</a:t>
            </a:r>
          </a:p>
          <a:p>
            <a:pPr marL="0" indent="0">
              <a:buNone/>
            </a:pPr>
            <a:r>
              <a:rPr lang="ru-RU" dirty="0" smtClean="0"/>
              <a:t>Проверим?</a:t>
            </a:r>
          </a:p>
          <a:p>
            <a:pPr marL="0" indent="0">
              <a:buNone/>
            </a:pPr>
            <a:r>
              <a:rPr lang="ru-RU" dirty="0" smtClean="0"/>
              <a:t>Посмотрите на картинку.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827584" y="2302594"/>
            <a:ext cx="714250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82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24341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 теперь что-нибудь изменилось?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539552" y="1899934"/>
            <a:ext cx="8136904" cy="368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96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128792" cy="4974332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9512" y="548680"/>
            <a:ext cx="8812088" cy="553144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dirty="0" smtClean="0"/>
              <a:t>Проверим? Вам легко было выполнить задание?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997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Мы должны научиться не просто смотреть, но и видеть, замечать детали, изменения.</a:t>
            </a:r>
          </a:p>
          <a:p>
            <a:pPr marL="0" indent="0">
              <a:buNone/>
            </a:pPr>
            <a:r>
              <a:rPr lang="ru-RU" dirty="0" smtClean="0"/>
              <a:t>Попробуем еще! Смотрите внимательно на картинку.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36912"/>
            <a:ext cx="4896544" cy="344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26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Сколько ребят на этой картинке?</a:t>
            </a:r>
          </a:p>
          <a:p>
            <a:r>
              <a:rPr lang="ru-RU" dirty="0" smtClean="0"/>
              <a:t>Что они делают?</a:t>
            </a:r>
          </a:p>
          <a:p>
            <a:r>
              <a:rPr lang="ru-RU" dirty="0" smtClean="0"/>
              <a:t>Сколько девочек?</a:t>
            </a:r>
          </a:p>
          <a:p>
            <a:r>
              <a:rPr lang="ru-RU" dirty="0" smtClean="0"/>
              <a:t>Сколько мальчиков?</a:t>
            </a:r>
          </a:p>
          <a:p>
            <a:r>
              <a:rPr lang="ru-RU" dirty="0" smtClean="0"/>
              <a:t>Какого цвета юбка у воспитателя?</a:t>
            </a:r>
          </a:p>
          <a:p>
            <a:r>
              <a:rPr lang="ru-RU" dirty="0" smtClean="0"/>
              <a:t>Проверим?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84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756293" cy="6161836"/>
          </a:xfrm>
        </p:spPr>
      </p:pic>
    </p:spTree>
    <p:extLst>
      <p:ext uri="{BB962C8B-B14F-4D97-AF65-F5344CB8AC3E}">
        <p14:creationId xmlns:p14="http://schemas.microsoft.com/office/powerpoint/2010/main" val="383244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1206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Нам пора возвращаться в садик. Вам понравилось путешествие? Где мы были? Что вы узнали интересного? </a:t>
            </a:r>
          </a:p>
          <a:p>
            <a:pPr marL="0" indent="0">
              <a:buNone/>
            </a:pPr>
            <a:r>
              <a:rPr lang="ru-RU" dirty="0" smtClean="0"/>
              <a:t>Мне тоже очень понравилось, я подготовил для вас сюрприз. Это мои </a:t>
            </a:r>
          </a:p>
          <a:p>
            <a:pPr marL="0" indent="0">
              <a:buNone/>
            </a:pPr>
            <a:r>
              <a:rPr lang="ru-RU" dirty="0"/>
              <a:t>ж</a:t>
            </a:r>
            <a:r>
              <a:rPr lang="ru-RU" dirty="0" smtClean="0"/>
              <a:t>етончики – красный </a:t>
            </a:r>
            <a:r>
              <a:rPr lang="ru-RU" dirty="0" err="1" smtClean="0"/>
              <a:t>парталик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достанется </a:t>
            </a:r>
            <a:r>
              <a:rPr lang="ru-RU" dirty="0" smtClean="0"/>
              <a:t>тем ребятам,</a:t>
            </a:r>
          </a:p>
          <a:p>
            <a:pPr marL="0" indent="0">
              <a:buNone/>
            </a:pPr>
            <a:r>
              <a:rPr lang="ru-RU" dirty="0"/>
              <a:t>к</a:t>
            </a:r>
            <a:r>
              <a:rPr lang="ru-RU" dirty="0" smtClean="0"/>
              <a:t>оторые лучше всех отвечали </a:t>
            </a:r>
          </a:p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а вопросы. Синие тем, кто </a:t>
            </a:r>
          </a:p>
          <a:p>
            <a:pPr marL="0" indent="0">
              <a:buNone/>
            </a:pPr>
            <a:r>
              <a:rPr lang="ru-RU" dirty="0" smtClean="0"/>
              <a:t>правильно себя вел во время</a:t>
            </a:r>
          </a:p>
          <a:p>
            <a:pPr marL="0" indent="0">
              <a:buNone/>
            </a:pPr>
            <a:r>
              <a:rPr lang="ru-RU" dirty="0" smtClean="0"/>
              <a:t> нашего путешествия.  Сегодня </a:t>
            </a:r>
          </a:p>
          <a:p>
            <a:pPr marL="0" indent="0">
              <a:buNone/>
            </a:pPr>
            <a:r>
              <a:rPr lang="ru-RU" dirty="0" smtClean="0"/>
              <a:t>вы все большие молодцы, мы</a:t>
            </a:r>
          </a:p>
          <a:p>
            <a:pPr marL="0" indent="0">
              <a:buNone/>
            </a:pPr>
            <a:r>
              <a:rPr lang="ru-RU" dirty="0" smtClean="0"/>
              <a:t> сделали еще один </a:t>
            </a:r>
          </a:p>
          <a:p>
            <a:pPr marL="0" indent="0">
              <a:buNone/>
            </a:pPr>
            <a:r>
              <a:rPr lang="ru-RU" dirty="0" smtClean="0"/>
              <a:t>шажок к школе. Мы поняли, что </a:t>
            </a:r>
          </a:p>
          <a:p>
            <a:pPr marL="0" indent="0">
              <a:buNone/>
            </a:pPr>
            <a:r>
              <a:rPr lang="ru-RU" dirty="0" smtClean="0"/>
              <a:t>Нужно заботится о своих глазках,</a:t>
            </a:r>
          </a:p>
          <a:p>
            <a:pPr marL="0" indent="0">
              <a:buNone/>
            </a:pPr>
            <a:r>
              <a:rPr lang="ru-RU" dirty="0" smtClean="0"/>
              <a:t> так как они нам очень нужны чтобы</a:t>
            </a:r>
          </a:p>
          <a:p>
            <a:pPr marL="0" indent="0">
              <a:buNone/>
            </a:pPr>
            <a:r>
              <a:rPr lang="ru-RU" dirty="0" smtClean="0"/>
              <a:t>смотреть и видеть.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48880"/>
            <a:ext cx="3193529" cy="31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5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39604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Я не простая парта, а волшебная. Я очень люблю играть. А вы? Тогда давайте представим, что парты за которыми вы сидите, это совсем не парты, а настоящие летательные аппараты – «ПАРТОЛЕТЫ» На наших «</a:t>
            </a:r>
            <a:r>
              <a:rPr lang="ru-RU" dirty="0" err="1" smtClean="0"/>
              <a:t>партолетах</a:t>
            </a:r>
            <a:r>
              <a:rPr lang="ru-RU" dirty="0" smtClean="0"/>
              <a:t>» мы можем отправиться в любое путешествие. А до школы они донесут нас за одну секунду. Управлять «</a:t>
            </a:r>
            <a:r>
              <a:rPr lang="ru-RU" dirty="0" err="1" smtClean="0"/>
              <a:t>партолетом</a:t>
            </a:r>
            <a:r>
              <a:rPr lang="ru-RU" dirty="0" smtClean="0"/>
              <a:t>» должны «</a:t>
            </a:r>
            <a:r>
              <a:rPr lang="ru-RU" dirty="0" err="1" smtClean="0"/>
              <a:t>партонавты</a:t>
            </a:r>
            <a:r>
              <a:rPr lang="ru-RU" dirty="0" smtClean="0"/>
              <a:t>». Хотите стать настоящими </a:t>
            </a:r>
            <a:r>
              <a:rPr lang="ru-RU" dirty="0" err="1" smtClean="0"/>
              <a:t>партонавтами</a:t>
            </a:r>
            <a:r>
              <a:rPr lang="ru-RU" dirty="0" smtClean="0"/>
              <a:t>? Чтобы </a:t>
            </a:r>
            <a:r>
              <a:rPr lang="ru-RU" dirty="0" err="1" smtClean="0"/>
              <a:t>партолет</a:t>
            </a:r>
            <a:r>
              <a:rPr lang="ru-RU" dirty="0" smtClean="0"/>
              <a:t> взлетел, </a:t>
            </a:r>
            <a:r>
              <a:rPr lang="ru-RU" dirty="0" err="1" smtClean="0"/>
              <a:t>партонавт</a:t>
            </a:r>
            <a:r>
              <a:rPr lang="ru-RU" dirty="0" smtClean="0"/>
              <a:t> должен принять правильное положение. Вы знаете какое? Сядьте так, как должны сидеть школьники за партами.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Как нужно правильно сидеть?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826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76672"/>
            <a:ext cx="4555232" cy="61926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 уже знаете как правильно сидеть за партой.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Почему школьники так сидят?</a:t>
            </a:r>
          </a:p>
          <a:p>
            <a:pPr marL="0" indent="0">
              <a:buNone/>
            </a:pPr>
            <a:r>
              <a:rPr lang="ru-RU" dirty="0" smtClean="0"/>
              <a:t>(ответы детей)</a:t>
            </a:r>
          </a:p>
          <a:p>
            <a:pPr marL="0" indent="0">
              <a:buNone/>
            </a:pPr>
            <a:r>
              <a:rPr lang="ru-RU" dirty="0" smtClean="0"/>
              <a:t>Молодцы, теперь вы настоящие </a:t>
            </a:r>
            <a:r>
              <a:rPr lang="ru-RU" dirty="0" err="1" smtClean="0"/>
              <a:t>партонавты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6672"/>
            <a:ext cx="4122168" cy="605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3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34"/>
          <a:stretch/>
        </p:blipFill>
        <p:spPr>
          <a:xfrm>
            <a:off x="831324" y="2204864"/>
            <a:ext cx="8057416" cy="2409850"/>
          </a:xfr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04800" y="476672"/>
            <a:ext cx="4555232" cy="61926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ru-RU" dirty="0" smtClean="0"/>
          </a:p>
          <a:p>
            <a:pPr marL="0" indent="0">
              <a:buFont typeface="Wingdings 2"/>
              <a:buNone/>
            </a:pPr>
            <a:endParaRPr lang="ru-RU" dirty="0" smtClean="0"/>
          </a:p>
          <a:p>
            <a:pPr marL="0" indent="0">
              <a:buFont typeface="Wingdings 2"/>
              <a:buNone/>
            </a:pP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629072"/>
            <a:ext cx="8507288" cy="61926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dirty="0" smtClean="0"/>
              <a:t>На старт, внимание, марш – полетели!</a:t>
            </a:r>
          </a:p>
          <a:p>
            <a:pPr marL="0" indent="0">
              <a:buFont typeface="Wingdings 2"/>
              <a:buNone/>
            </a:pPr>
            <a:endParaRPr lang="ru-RU" dirty="0" smtClean="0"/>
          </a:p>
          <a:p>
            <a:pPr marL="0" indent="0">
              <a:buFont typeface="Wingdings 2"/>
              <a:buNone/>
            </a:pP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04800" y="5229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Первая остановка на пути к школе – страна </a:t>
            </a:r>
            <a:r>
              <a:rPr lang="ru-RU" dirty="0" err="1"/>
              <a:t>Глазастия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025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1926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Чтобы нас пропустили нужно ответить на вопросы стражника  Ясноглаза.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чего нужны глаза? </a:t>
            </a:r>
          </a:p>
          <a:p>
            <a:pPr marL="0" indent="0">
              <a:buNone/>
            </a:pPr>
            <a:r>
              <a:rPr lang="ru-RU" dirty="0" smtClean="0"/>
              <a:t>У кого есть глаза?</a:t>
            </a:r>
          </a:p>
          <a:p>
            <a:pPr marL="0" indent="0">
              <a:buNone/>
            </a:pPr>
            <a:r>
              <a:rPr lang="ru-RU" dirty="0" smtClean="0"/>
              <a:t>Может ли человек жить без глаз? (может, но это не просто)</a:t>
            </a:r>
          </a:p>
          <a:p>
            <a:pPr marL="0" indent="0">
              <a:buNone/>
            </a:pPr>
            <a:r>
              <a:rPr lang="ru-RU" dirty="0" smtClean="0"/>
              <a:t>Давайте попробуем с закрытыми глазами что ни-будь сделать, например одеть кофту.</a:t>
            </a:r>
          </a:p>
          <a:p>
            <a:pPr marL="0" indent="0">
              <a:buNone/>
            </a:pPr>
            <a:r>
              <a:rPr lang="ru-RU" dirty="0" smtClean="0"/>
              <a:t>Можно ли испортить зрение? Как можно испортить зрение?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6" t="24375" r="8241" b="30833"/>
          <a:stretch/>
        </p:blipFill>
        <p:spPr>
          <a:xfrm>
            <a:off x="2195736" y="1340768"/>
            <a:ext cx="4572000" cy="273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10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4" r="39182" b="53067"/>
          <a:stretch/>
        </p:blipFill>
        <p:spPr>
          <a:xfrm>
            <a:off x="5004048" y="1484784"/>
            <a:ext cx="3928556" cy="4992049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95536" y="1340768"/>
            <a:ext cx="5076056" cy="364721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dirty="0" smtClean="0"/>
              <a:t>Нас встречает королева этой страны </a:t>
            </a:r>
            <a:r>
              <a:rPr lang="ru-RU" dirty="0" err="1" smtClean="0"/>
              <a:t>Голубоглазка</a:t>
            </a:r>
            <a:r>
              <a:rPr lang="ru-RU" dirty="0" smtClean="0"/>
              <a:t>.</a:t>
            </a:r>
          </a:p>
          <a:p>
            <a:pPr marL="0" indent="0">
              <a:buFont typeface="Wingdings 2"/>
              <a:buNone/>
            </a:pPr>
            <a:r>
              <a:rPr lang="ru-RU" dirty="0" smtClean="0"/>
              <a:t>Почему она такая Грустная? </a:t>
            </a:r>
            <a:endParaRPr lang="ru-RU" dirty="0"/>
          </a:p>
          <a:p>
            <a:pPr marL="0" indent="0">
              <a:buFont typeface="Wingdings 2"/>
              <a:buNone/>
            </a:pPr>
            <a:r>
              <a:rPr lang="ru-RU" dirty="0" smtClean="0"/>
              <a:t>Спросим у королевы?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верно!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85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0" r="35080"/>
          <a:stretch/>
        </p:blipFill>
        <p:spPr>
          <a:xfrm>
            <a:off x="6876256" y="1340768"/>
            <a:ext cx="2071687" cy="4958010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34516" y="764705"/>
            <a:ext cx="6427440" cy="309634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dirty="0" smtClean="0"/>
              <a:t> У нас  несчастье. Злой волшебник </a:t>
            </a:r>
            <a:r>
              <a:rPr lang="ru-RU" dirty="0" err="1" smtClean="0"/>
              <a:t>Несмотрюк</a:t>
            </a:r>
            <a:r>
              <a:rPr lang="ru-RU" dirty="0" smtClean="0"/>
              <a:t> напустил на нашу страну туман. Туман  не рассеивается. Жители ничего не видят. Помогите нам разобраться в чем дело? Туман появился сразу после праздника непослушания.</a:t>
            </a:r>
          </a:p>
          <a:p>
            <a:pPr marL="0" indent="0">
              <a:buFont typeface="Wingdings 2"/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94" y="3717032"/>
            <a:ext cx="482453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01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02" y="3953701"/>
            <a:ext cx="2356098" cy="2904299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51085" y="357166"/>
            <a:ext cx="8629972" cy="595215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dirty="0" smtClean="0"/>
              <a:t>Мы жители страны </a:t>
            </a:r>
            <a:r>
              <a:rPr lang="ru-RU" dirty="0" err="1" smtClean="0"/>
              <a:t>Глазастия</a:t>
            </a:r>
            <a:r>
              <a:rPr lang="ru-RU" dirty="0" smtClean="0"/>
              <a:t> очень дорожим своими красивыми и зоркими глазами. Мы никогда не нарушаем правила, очень боимся потерять зрение. Но один раз в году мы устраиваем праздник непослушания, когда правила можно нарушать.</a:t>
            </a:r>
          </a:p>
          <a:p>
            <a:pPr marL="0" indent="0">
              <a:buFont typeface="Wingdings 2"/>
              <a:buNone/>
            </a:pPr>
            <a:r>
              <a:rPr lang="ru-RU" dirty="0" smtClean="0"/>
              <a:t>Можно целый день смотреть телевизор и играть в компьютер, можно разглядывать солнышко, можно читать в темноте, можно не мыть руки и тереть глаза. И самое забавное можно брать чужие вещи, даже очки. В этом году праздник решили продлить на целую неделю. </a:t>
            </a:r>
            <a:r>
              <a:rPr lang="ru-RU" dirty="0"/>
              <a:t>П</a:t>
            </a:r>
            <a:r>
              <a:rPr lang="ru-RU" dirty="0" smtClean="0"/>
              <a:t>осле этого над нашей страной опустился туман.</a:t>
            </a:r>
          </a:p>
          <a:p>
            <a:pPr marL="0" indent="0">
              <a:buFont typeface="Wingdings 2"/>
              <a:buNone/>
            </a:pPr>
            <a:endParaRPr lang="ru-RU" dirty="0"/>
          </a:p>
          <a:p>
            <a:pPr marL="0" indent="0">
              <a:buFont typeface="Wingdings 2"/>
              <a:buNone/>
            </a:pPr>
            <a:r>
              <a:rPr lang="ru-RU" dirty="0" smtClean="0"/>
              <a:t>Что не правильно делали жители этой</a:t>
            </a:r>
          </a:p>
          <a:p>
            <a:pPr marL="0" indent="0">
              <a:buFont typeface="Wingdings 2"/>
              <a:buNone/>
            </a:pPr>
            <a:r>
              <a:rPr lang="ru-RU" dirty="0" smtClean="0"/>
              <a:t>Страны?</a:t>
            </a:r>
          </a:p>
          <a:p>
            <a:pPr marL="0" indent="0">
              <a:buFont typeface="Wingdings 2"/>
              <a:buNone/>
            </a:pPr>
            <a:r>
              <a:rPr lang="ru-RU" dirty="0" smtClean="0"/>
              <a:t>Виноват ли волшебник </a:t>
            </a:r>
            <a:r>
              <a:rPr lang="ru-RU" dirty="0" err="1" smtClean="0"/>
              <a:t>Несмотрюк</a:t>
            </a:r>
            <a:r>
              <a:rPr lang="ru-RU" dirty="0"/>
              <a:t>?</a:t>
            </a:r>
            <a:endParaRPr lang="ru-RU" dirty="0" smtClean="0"/>
          </a:p>
          <a:p>
            <a:pPr marL="0" indent="0">
              <a:buFont typeface="Wingdings 2"/>
              <a:buNone/>
            </a:pPr>
            <a:r>
              <a:rPr lang="ru-RU" dirty="0" smtClean="0"/>
              <a:t>Что теперь делать бедным жителям?</a:t>
            </a:r>
          </a:p>
          <a:p>
            <a:pPr marL="0" indent="0">
              <a:buFont typeface="Wingdings 2"/>
              <a:buNone/>
            </a:pPr>
            <a:r>
              <a:rPr lang="ru-RU" dirty="0" smtClean="0"/>
              <a:t>(срочно бежать ко врачу и </a:t>
            </a:r>
            <a:r>
              <a:rPr lang="ru-RU" dirty="0" smtClean="0"/>
              <a:t>навсегда </a:t>
            </a:r>
            <a:r>
              <a:rPr lang="ru-RU" dirty="0" smtClean="0"/>
              <a:t>отменить</a:t>
            </a:r>
          </a:p>
          <a:p>
            <a:pPr marL="0" indent="0">
              <a:buFont typeface="Wingdings 2"/>
              <a:buNone/>
            </a:pPr>
            <a:r>
              <a:rPr lang="ru-RU" dirty="0" smtClean="0"/>
              <a:t> этот праздник)</a:t>
            </a:r>
          </a:p>
          <a:p>
            <a:pPr marL="0" indent="0">
              <a:buFont typeface="Wingdings 2"/>
              <a:buNone/>
            </a:pPr>
            <a:endParaRPr lang="ru-RU" dirty="0"/>
          </a:p>
          <a:p>
            <a:pPr marL="0" indent="0">
              <a:buFont typeface="Wingdings 2"/>
              <a:buNone/>
            </a:pPr>
            <a:endParaRPr lang="ru-RU" dirty="0" smtClean="0"/>
          </a:p>
          <a:p>
            <a:pPr marL="0" indent="0">
              <a:buFont typeface="Wingdings 2"/>
              <a:buNone/>
            </a:pPr>
            <a:endParaRPr lang="ru-RU" dirty="0" smtClean="0"/>
          </a:p>
          <a:p>
            <a:pPr marL="0" indent="0">
              <a:buFont typeface="Wingdings 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813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19"/>
          <a:stretch/>
        </p:blipFill>
        <p:spPr>
          <a:xfrm>
            <a:off x="304800" y="1649407"/>
            <a:ext cx="3763144" cy="3804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9" r="2345" b="-1399"/>
          <a:stretch/>
        </p:blipFill>
        <p:spPr>
          <a:xfrm>
            <a:off x="5072062" y="1705570"/>
            <a:ext cx="3857626" cy="3811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Почему важно беречь зрение.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25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242</TotalTime>
  <Words>674</Words>
  <Application>Microsoft Office PowerPoint</Application>
  <PresentationFormat>Экран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Презентация PowerPoint</vt:lpstr>
      <vt:lpstr>Презентация PowerPoint</vt:lpstr>
      <vt:lpstr>Презентация PowerPoint</vt:lpstr>
      <vt:lpstr>Первая остановка на пути к школе – страна Глазастия.  </vt:lpstr>
      <vt:lpstr>Презентация PowerPoint</vt:lpstr>
      <vt:lpstr>Все верно!</vt:lpstr>
      <vt:lpstr>Презентация PowerPoint</vt:lpstr>
      <vt:lpstr>Презентация PowerPoint</vt:lpstr>
      <vt:lpstr>Почему важно беречь зрение.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22</cp:revision>
  <dcterms:created xsi:type="dcterms:W3CDTF">2017-11-17T19:30:44Z</dcterms:created>
  <dcterms:modified xsi:type="dcterms:W3CDTF">2020-02-02T16:44:47Z</dcterms:modified>
</cp:coreProperties>
</file>