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77A1-2F24-4D7C-A216-F97983C5F20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46658-9CCB-4774-B2E7-12D8F16849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46658-9CCB-4774-B2E7-12D8F168496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212-B2C5-4333-A776-4F297CE1C0E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FCB1-7FDA-4CE7-963F-BC7B86D3A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ONLINEALLOWACCESS" val="1"/>
  <p:tag name="ISPRINGONLINEUPLOADPRESENTATION" val="0"/>
  <p:tag name="ISPRINGONLINEALLOWDOWNLOAD" val="0"/>
  <p:tag name="ISPRINGONLINETOPIC" val="Education"/>
  <p:tag name="ISPRINGONLINELANG" val="ru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</Words>
  <Application>Microsoft Office PowerPoint</Application>
  <PresentationFormat>Экран (4:3)</PresentationFormat>
  <Paragraphs>21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А.Кольцов "Лес"</dc:title>
  <dc:creator>Бусель Е.Н.</dc:creator>
  <cp:lastModifiedBy>Плаксина В.В.</cp:lastModifiedBy>
  <cp:revision>3</cp:revision>
  <dcterms:created xsi:type="dcterms:W3CDTF">2015-03-29T20:14:10Z</dcterms:created>
  <dcterms:modified xsi:type="dcterms:W3CDTF">2015-03-29T20:42:19Z</dcterms:modified>
</cp:coreProperties>
</file>