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67" r:id="rId9"/>
    <p:sldId id="277" r:id="rId10"/>
    <p:sldId id="266" r:id="rId11"/>
    <p:sldId id="264" r:id="rId12"/>
    <p:sldId id="265" r:id="rId13"/>
    <p:sldId id="269" r:id="rId14"/>
    <p:sldId id="271" r:id="rId15"/>
    <p:sldId id="270" r:id="rId16"/>
    <p:sldId id="278" r:id="rId17"/>
    <p:sldId id="272" r:id="rId18"/>
    <p:sldId id="275" r:id="rId19"/>
    <p:sldId id="26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43D45-2D46-4D87-8655-C7D58ED8D74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0517F-4CB6-42D7-963D-CAD83347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3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0517F-4CB6-42D7-963D-CAD8334797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6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F763D89-CE61-48BA-B670-E31E51705955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2EB8C72-0C2A-43FD-B2E3-443E88636E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324600" cy="324036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ГБОУ Школа № 1467 группы № 1 ДО № 1             г. Москвы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ПРОЕКТ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4000" dirty="0" smtClean="0"/>
              <a:t>                                  </a:t>
            </a: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ПОЛЕЗный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шоколад» </a:t>
            </a:r>
            <a:b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9" y="3356992"/>
            <a:ext cx="3397696" cy="25785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54" y="6194295"/>
            <a:ext cx="2036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2060848"/>
            <a:ext cx="1981200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077072"/>
            <a:ext cx="2520281" cy="194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9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Ценное свойство шоколада – способность повышать </a:t>
            </a:r>
            <a:r>
              <a:rPr lang="ru-RU" dirty="0" smtClean="0"/>
              <a:t>настроение.                Шоколад </a:t>
            </a:r>
            <a:r>
              <a:rPr lang="ru-RU" dirty="0" smtClean="0"/>
              <a:t>помогает организму </a:t>
            </a:r>
            <a:r>
              <a:rPr lang="ru-RU" dirty="0"/>
              <a:t>выработать </a:t>
            </a:r>
            <a:r>
              <a:rPr lang="ru-RU" dirty="0" err="1"/>
              <a:t>эндорфин</a:t>
            </a:r>
            <a:r>
              <a:rPr lang="ru-RU" dirty="0"/>
              <a:t>. То есть тот гормон, который отвечает за удовольствие. Чем больше выработка </a:t>
            </a:r>
            <a:r>
              <a:rPr lang="ru-RU" dirty="0" err="1"/>
              <a:t>эндорфина</a:t>
            </a:r>
            <a:r>
              <a:rPr lang="ru-RU" dirty="0"/>
              <a:t>, тем счастливее чувствует себя </a:t>
            </a:r>
            <a:r>
              <a:rPr lang="ru-RU" dirty="0" smtClean="0"/>
              <a:t>человек!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719263"/>
            <a:ext cx="3305175" cy="4406900"/>
          </a:xfrm>
        </p:spPr>
      </p:pic>
    </p:spTree>
    <p:extLst>
      <p:ext uri="{BB962C8B-B14F-4D97-AF65-F5344CB8AC3E}">
        <p14:creationId xmlns:p14="http://schemas.microsoft.com/office/powerpoint/2010/main" val="20270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3413"/>
            <a:ext cx="4038600" cy="40386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ru-RU" dirty="0" smtClean="0"/>
              <a:t>	Богат витаминный </a:t>
            </a:r>
            <a:r>
              <a:rPr lang="ru-RU" dirty="0"/>
              <a:t>состав шоколада. Больше всего в этом продукте содержится:</a:t>
            </a:r>
          </a:p>
          <a:p>
            <a:r>
              <a:rPr lang="ru-RU" dirty="0"/>
              <a:t>• Витамин PP (10,5% от суточной нормы в 100 г продукта);</a:t>
            </a:r>
          </a:p>
          <a:p>
            <a:r>
              <a:rPr lang="ru-RU" dirty="0"/>
              <a:t>• Витамин E (5,3% от суточной нормы в 100 г продукта);</a:t>
            </a:r>
          </a:p>
          <a:p>
            <a:r>
              <a:rPr lang="ru-RU" dirty="0"/>
              <a:t>• Витамин B2 (3,9% от суточной нормы в 100 г продукта);</a:t>
            </a:r>
          </a:p>
          <a:p>
            <a:r>
              <a:rPr lang="ru-RU" dirty="0"/>
              <a:t>• Витамин В1 (2% от сточной нормы в 100 г продукта).</a:t>
            </a:r>
          </a:p>
          <a:p>
            <a:r>
              <a:rPr lang="ru-RU" dirty="0"/>
              <a:t>Микро- и макроэлементы входящие в состав шоколада:</a:t>
            </a:r>
          </a:p>
          <a:p>
            <a:r>
              <a:rPr lang="ru-RU" dirty="0"/>
              <a:t>• Пищевые волокна (37% от сточной нормы в 100 г продукта);</a:t>
            </a:r>
          </a:p>
          <a:p>
            <a:r>
              <a:rPr lang="ru-RU" dirty="0"/>
              <a:t>• Магний (33,3% от сточной нормы в 100 г продукта);</a:t>
            </a:r>
          </a:p>
          <a:p>
            <a:r>
              <a:rPr lang="ru-RU" dirty="0"/>
              <a:t>• Железо (31,1% от сточной нормы в 100 г продукта);</a:t>
            </a:r>
          </a:p>
          <a:p>
            <a:r>
              <a:rPr lang="ru-RU" dirty="0"/>
              <a:t>• Фосфор (21,3% от сточной нормы в 100 г продукта);</a:t>
            </a:r>
          </a:p>
          <a:p>
            <a:r>
              <a:rPr lang="ru-RU" dirty="0"/>
              <a:t>• Калий (14,5% от сточной нормы в 100 г продукта);</a:t>
            </a:r>
          </a:p>
          <a:p>
            <a:r>
              <a:rPr lang="ru-RU" dirty="0"/>
              <a:t>• Кальций (4,5% от сточной нормы в 100 г продукта)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Шоколад оказывает общеукрепляющее действие за счет содержания витаминного комплекса,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24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Горький шоколад защищает </a:t>
            </a:r>
            <a:r>
              <a:rPr lang="ru-RU" dirty="0"/>
              <a:t>зубы от кариеса: укрепляет зубы, обладает антибактериальным действием и не дает образовываться зубному </a:t>
            </a:r>
            <a:r>
              <a:rPr lang="ru-RU" dirty="0" smtClean="0"/>
              <a:t>налету.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укрепляет зубы и это подтвердил мне стоматолог 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3413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406196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3413"/>
            <a:ext cx="4038600" cy="40386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Снижает </a:t>
            </a:r>
            <a:r>
              <a:rPr lang="ru-RU" dirty="0"/>
              <a:t>риск возникновения сердечно-сосудистых заболеваний: полифенолы какао-бобов улучшают кровоток в сосудах, в результате чего уменьшается нагрузка на сердце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Шоколад полезен для сердечно-сосудистой системы и это подтвердил мне кардиолог!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753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Пару </a:t>
            </a:r>
            <a:r>
              <a:rPr lang="ru-RU" dirty="0"/>
              <a:t>«квадратиков» шоколада можно использовать как стимулятор мозговой деятельности перед экзаменом, важным собеседованием и публичным выступлением.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Как-то вечером, когда задачка мне не поддавалась…я съела пару ломтиков шоколада</a:t>
            </a:r>
            <a:r>
              <a:rPr lang="ru-RU" sz="1800" dirty="0"/>
              <a:t> </a:t>
            </a:r>
            <a:r>
              <a:rPr lang="ru-RU" sz="1800" dirty="0" smtClean="0"/>
              <a:t>и все решила!</a:t>
            </a:r>
            <a:br>
              <a:rPr lang="ru-RU" sz="1800" dirty="0" smtClean="0"/>
            </a:br>
            <a:r>
              <a:rPr lang="ru-RU" sz="1800" dirty="0" smtClean="0"/>
              <a:t>               Шоколад улучшает умственные способности,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3413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74493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719263"/>
            <a:ext cx="3305175" cy="44069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устранения кашля </a:t>
            </a:r>
            <a:r>
              <a:rPr lang="ru-RU" dirty="0"/>
              <a:t>и боли в горле достаточно медленно рассосать пару кусочков </a:t>
            </a:r>
            <a:r>
              <a:rPr lang="ru-RU" dirty="0" smtClean="0"/>
              <a:t>шоколада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случилось, что у меня заболело горло….но пара кусочков Шоколада и боль отступила! шоколад – лечит простуду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663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719263"/>
            <a:ext cx="3305175" cy="44069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1719263"/>
            <a:ext cx="3305175" cy="44069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улучшает состав кожи и волос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42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Шоколадные СПА: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smtClean="0"/>
              <a:t>повышают </a:t>
            </a:r>
            <a:r>
              <a:rPr lang="ru-RU" dirty="0"/>
              <a:t>упругость кожи;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smtClean="0"/>
              <a:t>ускоряют обменные процессы в коже;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smtClean="0"/>
              <a:t>уменьшают </a:t>
            </a:r>
            <a:r>
              <a:rPr lang="ru-RU" dirty="0"/>
              <a:t>жировые отложения;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smtClean="0"/>
              <a:t>выводят </a:t>
            </a:r>
            <a:r>
              <a:rPr lang="ru-RU" dirty="0"/>
              <a:t>шлаки и токсины из кожи;</a:t>
            </a:r>
            <a:br>
              <a:rPr lang="ru-RU" dirty="0"/>
            </a:br>
            <a:r>
              <a:rPr lang="ru-RU" dirty="0"/>
              <a:t>• происходит витаминизация и минерализация кожи;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улучшает состав кожи и волос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719263"/>
            <a:ext cx="3305175" cy="4406900"/>
          </a:xfrm>
        </p:spPr>
      </p:pic>
    </p:spTree>
    <p:extLst>
      <p:ext uri="{BB962C8B-B14F-4D97-AF65-F5344CB8AC3E}">
        <p14:creationId xmlns:p14="http://schemas.microsoft.com/office/powerpoint/2010/main" val="197226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Какао </a:t>
            </a:r>
            <a:r>
              <a:rPr lang="ru-RU" dirty="0"/>
              <a:t>существует уже в течение нескольких миллионов лет и, вероятно, является одним из старейших природных </a:t>
            </a:r>
            <a:r>
              <a:rPr lang="ru-RU" dirty="0" smtClean="0"/>
              <a:t>продуктов;</a:t>
            </a:r>
          </a:p>
          <a:p>
            <a:r>
              <a:rPr lang="ru-RU" dirty="0"/>
              <a:t>Любители шоколада живут дольше. Исследование, доказывающее это, продолжалось больше 60 лет. Регулярное поедание шоколада способно прибавить год </a:t>
            </a:r>
            <a:r>
              <a:rPr lang="ru-RU" dirty="0" smtClean="0"/>
              <a:t>жизни;</a:t>
            </a:r>
          </a:p>
          <a:p>
            <a:r>
              <a:rPr lang="ru-RU" dirty="0"/>
              <a:t>Самой большой плиткой шоколада, которая была занесена в Книгу рекордов Гиннеса, была шоколадка весом 4,41 </a:t>
            </a:r>
            <a:r>
              <a:rPr lang="ru-RU" dirty="0" smtClean="0"/>
              <a:t>тонны.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ИНТЕРЕСНЫЕ ФАКТЫ ПРО ШОКОЛАД</a:t>
            </a:r>
          </a:p>
        </p:txBody>
      </p:sp>
    </p:spTree>
    <p:extLst>
      <p:ext uri="{BB962C8B-B14F-4D97-AF65-F5344CB8AC3E}">
        <p14:creationId xmlns:p14="http://schemas.microsoft.com/office/powerpoint/2010/main" val="677493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244280" cy="439248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Самый известный русский шоколад – мой Тезка!</a:t>
            </a:r>
          </a:p>
          <a:p>
            <a:pPr marL="45720" indent="0">
              <a:buNone/>
            </a:pPr>
            <a:r>
              <a:rPr lang="ru-RU" dirty="0"/>
              <a:t>Наряду с </a:t>
            </a:r>
            <a:r>
              <a:rPr lang="ru-RU" dirty="0" smtClean="0"/>
              <a:t>рецептурой этого шоколада </a:t>
            </a:r>
            <a:r>
              <a:rPr lang="ru-RU" dirty="0"/>
              <a:t>стоял вопрос </a:t>
            </a:r>
            <a:r>
              <a:rPr lang="ru-RU" dirty="0" smtClean="0"/>
              <a:t>о </a:t>
            </a:r>
            <a:r>
              <a:rPr lang="ru-RU" dirty="0"/>
              <a:t>создании яркой и узнаваемой обертки. Художники перепробовали много образов – Алёнки и с гвоздиками, и с косичками, и в роли Снегурочки… 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Было </a:t>
            </a:r>
            <a:r>
              <a:rPr lang="ru-RU" dirty="0"/>
              <a:t>даже предложение поместить на обёртку шоколада знаменитую картину Васнецова «Алёнушка». Но сверху эту идею раскритиковали, - мол, детство в стране счастливое, а у девочки ноги босы. В результате остановились на фото дочки художника Александра </a:t>
            </a:r>
            <a:r>
              <a:rPr lang="ru-RU" dirty="0" err="1"/>
              <a:t>Геринаса</a:t>
            </a: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А ЕЩЕ, ПРО Шоколад «Аленка»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Тема проекта: «Полезный шоколад»</a:t>
            </a:r>
          </a:p>
          <a:p>
            <a:r>
              <a:rPr lang="ru-RU" sz="3200" dirty="0" smtClean="0"/>
              <a:t>Объект: Шоколад</a:t>
            </a:r>
          </a:p>
          <a:p>
            <a:r>
              <a:rPr lang="ru-RU" sz="3200" dirty="0" smtClean="0"/>
              <a:t>Предмет: </a:t>
            </a:r>
            <a:r>
              <a:rPr lang="ru-RU" sz="3200" dirty="0"/>
              <a:t>К</a:t>
            </a:r>
            <a:r>
              <a:rPr lang="ru-RU" sz="3200" dirty="0" smtClean="0"/>
              <a:t>акао, шоколад</a:t>
            </a:r>
          </a:p>
          <a:p>
            <a:r>
              <a:rPr lang="ru-RU" sz="3200" dirty="0" smtClean="0"/>
              <a:t>Гипотеза: Так ли вреден шоколад, как говорят взрослые ?!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Шоколад – очень полезный продукт при умеренном потреблении!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1500" i="1" dirty="0"/>
              <a:t>«Все остальное это просто еда. А шоколад это шоколад»</a:t>
            </a:r>
          </a:p>
          <a:p>
            <a:pPr marL="45720" indent="0">
              <a:buNone/>
            </a:pPr>
            <a:r>
              <a:rPr lang="ru-RU" sz="1500" i="1" dirty="0"/>
              <a:t>Патрик </a:t>
            </a:r>
            <a:r>
              <a:rPr lang="ru-RU" sz="1500" i="1" dirty="0" err="1"/>
              <a:t>Скин</a:t>
            </a:r>
            <a:r>
              <a:rPr lang="ru-RU" sz="1500" i="1" dirty="0"/>
              <a:t> </a:t>
            </a:r>
            <a:r>
              <a:rPr lang="ru-RU" sz="1500" i="1" dirty="0" err="1"/>
              <a:t>Кэтлинг</a:t>
            </a:r>
            <a:endParaRPr lang="ru-RU" sz="15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вЫВОД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248472" cy="4464496"/>
          </a:xfrm>
        </p:spPr>
      </p:pic>
    </p:spTree>
    <p:extLst>
      <p:ext uri="{BB962C8B-B14F-4D97-AF65-F5344CB8AC3E}">
        <p14:creationId xmlns:p14="http://schemas.microsoft.com/office/powerpoint/2010/main" val="65270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Цель: Изучить состав </a:t>
            </a:r>
            <a:r>
              <a:rPr lang="ru-RU" sz="2800" dirty="0" err="1" smtClean="0"/>
              <a:t>шоколадА</a:t>
            </a:r>
            <a:r>
              <a:rPr lang="ru-RU" sz="2800" dirty="0" smtClean="0"/>
              <a:t>, историю появления, доказать его пользу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76" y="1719263"/>
            <a:ext cx="4533847" cy="4406900"/>
          </a:xfrm>
        </p:spPr>
      </p:pic>
    </p:spTree>
    <p:extLst>
      <p:ext uri="{BB962C8B-B14F-4D97-AF65-F5344CB8AC3E}">
        <p14:creationId xmlns:p14="http://schemas.microsoft.com/office/powerpoint/2010/main" val="31044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Узнать состав шоколада и историю появления</a:t>
            </a:r>
          </a:p>
          <a:p>
            <a:r>
              <a:rPr lang="ru-RU" sz="3200" dirty="0"/>
              <a:t>Узнать о влиянии шоколада на организм человека</a:t>
            </a:r>
          </a:p>
          <a:p>
            <a:r>
              <a:rPr lang="ru-RU" sz="3200" dirty="0" smtClean="0"/>
              <a:t>Интересные </a:t>
            </a:r>
            <a:r>
              <a:rPr lang="ru-RU" sz="3200" dirty="0"/>
              <a:t>факты о шоколаде</a:t>
            </a:r>
          </a:p>
          <a:p>
            <a:r>
              <a:rPr lang="ru-RU" sz="3200" dirty="0" smtClean="0"/>
              <a:t>Доказать пользу шоколада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6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" y="1719840"/>
            <a:ext cx="3304309" cy="4405745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172272" cy="4407408"/>
          </a:xfrm>
        </p:spPr>
        <p:txBody>
          <a:bodyPr/>
          <a:lstStyle/>
          <a:p>
            <a:r>
              <a:rPr lang="ru-RU" dirty="0" smtClean="0"/>
              <a:t>Однажды, когда папа сказал мне, что шоколад </a:t>
            </a:r>
            <a:r>
              <a:rPr lang="ru-RU" dirty="0" smtClean="0"/>
              <a:t>вреден, я </a:t>
            </a:r>
            <a:r>
              <a:rPr lang="ru-RU" dirty="0" smtClean="0"/>
              <a:t>решила доказать обратное!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 шоколад вреден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Основными ингредиентами шоколада являются какао-тертое, масло-какао и сахар. Чем больше </a:t>
            </a:r>
            <a:r>
              <a:rPr lang="ru-RU" dirty="0" smtClean="0"/>
              <a:t>какао </a:t>
            </a:r>
            <a:r>
              <a:rPr lang="ru-RU" dirty="0"/>
              <a:t>в шоколаде, и тем самым меньше в нем сахара, тем он полезней. </a:t>
            </a:r>
            <a:r>
              <a:rPr lang="ru-RU" dirty="0" smtClean="0"/>
              <a:t>Различают горький, молочный и белый шоколад.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начала я изучила                      Состав шоколада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258816" cy="4176464"/>
          </a:xfrm>
        </p:spPr>
      </p:pic>
    </p:spTree>
    <p:extLst>
      <p:ext uri="{BB962C8B-B14F-4D97-AF65-F5344CB8AC3E}">
        <p14:creationId xmlns:p14="http://schemas.microsoft.com/office/powerpoint/2010/main" val="35472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Затем я приготовила тонизирующий напиток – какао..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1719263"/>
            <a:ext cx="3305175" cy="44069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719263"/>
            <a:ext cx="3305175" cy="4406900"/>
          </a:xfrm>
        </p:spPr>
      </p:pic>
    </p:spTree>
    <p:extLst>
      <p:ext uri="{BB962C8B-B14F-4D97-AF65-F5344CB8AC3E}">
        <p14:creationId xmlns:p14="http://schemas.microsoft.com/office/powerpoint/2010/main" val="295196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Использовать какао-бобы для стимуляции физической и умственной активности научились </a:t>
            </a:r>
            <a:r>
              <a:rPr lang="ru-RU" dirty="0" smtClean="0"/>
              <a:t>индейцы. Причем</a:t>
            </a:r>
            <a:r>
              <a:rPr lang="ru-RU" dirty="0"/>
              <a:t>, они их употребляли в сыром виде или готовили из какао-бобов тонизирующий напиток. После </a:t>
            </a:r>
            <a:r>
              <a:rPr lang="ru-RU" dirty="0" smtClean="0"/>
              <a:t>захвата </a:t>
            </a:r>
            <a:r>
              <a:rPr lang="ru-RU" dirty="0" smtClean="0"/>
              <a:t>Мексики, </a:t>
            </a:r>
            <a:r>
              <a:rPr lang="ru-RU" dirty="0"/>
              <a:t>какао-бобы попали в Европу, где из них и придумали делать шоколад.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719263"/>
            <a:ext cx="3305175" cy="4406900"/>
          </a:xfrm>
        </p:spPr>
      </p:pic>
    </p:spTree>
    <p:extLst>
      <p:ext uri="{BB962C8B-B14F-4D97-AF65-F5344CB8AC3E}">
        <p14:creationId xmlns:p14="http://schemas.microsoft.com/office/powerpoint/2010/main" val="344991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719263"/>
            <a:ext cx="3305175" cy="44069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1719263"/>
            <a:ext cx="3305175" cy="44069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и выяснила! Шоколад – улучшает настроение,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260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299</TotalTime>
  <Words>529</Words>
  <Application>Microsoft Office PowerPoint</Application>
  <PresentationFormat>Экран (4:3)</PresentationFormat>
  <Paragraphs>61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Сетка</vt:lpstr>
      <vt:lpstr>ГБОУ Школа № 1467 группы № 1 ДО № 1             г. Москвы   ПРОЕКТ                                       «ПОЛЕЗный шоколад»  </vt:lpstr>
      <vt:lpstr>Презентация PowerPoint</vt:lpstr>
      <vt:lpstr>Цель: Изучить состав шоколадА, историю появления, доказать его пользу</vt:lpstr>
      <vt:lpstr>Задачи проекта:</vt:lpstr>
      <vt:lpstr>Разве шоколад вреден ?</vt:lpstr>
      <vt:lpstr>Для начала я изучила                      Состав шоколада</vt:lpstr>
      <vt:lpstr>Затем я приготовила тонизирующий напиток – какао..</vt:lpstr>
      <vt:lpstr>…</vt:lpstr>
      <vt:lpstr>… и выяснила! Шоколад – улучшает настроение,</vt:lpstr>
      <vt:lpstr> …</vt:lpstr>
      <vt:lpstr>Шоколад оказывает общеукрепляющее действие за счет содержания витаминного комплекса,</vt:lpstr>
      <vt:lpstr>Шоколад укрепляет зубы и это подтвердил мне стоматолог !</vt:lpstr>
      <vt:lpstr>Шоколад полезен для сердечно-сосудистой системы и это подтвердил мне кардиолог!</vt:lpstr>
      <vt:lpstr>Как-то вечером, когда задачка мне не поддавалась…я съела пару ломтиков шоколада и все решила!                Шоколад улучшает умственные способности,</vt:lpstr>
      <vt:lpstr>случилось, что у меня заболело горло….но пара кусочков Шоколада и боль отступила! шоколад – лечит простуду</vt:lpstr>
      <vt:lpstr>Шоколад улучшает состав кожи и волос</vt:lpstr>
      <vt:lpstr>Шоколад улучшает состав кожи и волос</vt:lpstr>
      <vt:lpstr>ИНТЕРЕСНЫЕ ФАКТЫ ПРО ШОКОЛАД</vt:lpstr>
      <vt:lpstr>… А ЕЩЕ, ПРО Шоколад «Аленка»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                                     «ПОЛЕЗный шоколад»</dc:title>
  <dc:creator>Кошелева Анастасия Николаевна</dc:creator>
  <cp:lastModifiedBy>Power</cp:lastModifiedBy>
  <cp:revision>27</cp:revision>
  <dcterms:created xsi:type="dcterms:W3CDTF">2016-11-28T08:23:58Z</dcterms:created>
  <dcterms:modified xsi:type="dcterms:W3CDTF">2016-12-12T17:04:31Z</dcterms:modified>
</cp:coreProperties>
</file>