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9" r:id="rId2"/>
    <p:sldId id="257" r:id="rId3"/>
    <p:sldId id="258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777" autoAdjust="0"/>
    <p:restoredTop sz="94605" autoAdjust="0"/>
  </p:normalViewPr>
  <p:slideViewPr>
    <p:cSldViewPr>
      <p:cViewPr varScale="1">
        <p:scale>
          <a:sx n="97" d="100"/>
          <a:sy n="97" d="100"/>
        </p:scale>
        <p:origin x="-11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EB593-1632-4F51-A5B0-AE02C34142FB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6B96C-C45A-465F-95AA-7D7C51B99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4675" y="214313"/>
            <a:ext cx="8569325" cy="199055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 класс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«Декоративная ваза»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1991.JPG"/>
          <p:cNvPicPr>
            <a:picLocks noChangeAspect="1"/>
          </p:cNvPicPr>
          <p:nvPr/>
        </p:nvPicPr>
        <p:blipFill>
          <a:blip r:embed="rId2" cstate="print"/>
          <a:srcRect l="8263" t="26900" r="8263" b="19551"/>
          <a:stretch>
            <a:fillRect/>
          </a:stretch>
        </p:blipFill>
        <p:spPr>
          <a:xfrm>
            <a:off x="395536" y="2348880"/>
            <a:ext cx="8352928" cy="432048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Приклеиваем на основу цветные стразы. Ваза готова!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Documents and Settings\Александр\Рабочий стол\ваза\SAM_39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2821"/>
          <a:stretch>
            <a:fillRect/>
          </a:stretch>
        </p:blipFill>
        <p:spPr bwMode="auto">
          <a:xfrm>
            <a:off x="251520" y="764704"/>
            <a:ext cx="3924944" cy="295232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219" name="Picture 3" descr="C:\Documents and Settings\Александр\Рабочий стол\ваза\SAM_3909.JPG"/>
          <p:cNvPicPr>
            <a:picLocks noChangeAspect="1" noChangeArrowheads="1"/>
          </p:cNvPicPr>
          <p:nvPr/>
        </p:nvPicPr>
        <p:blipFill>
          <a:blip r:embed="rId3" cstate="print"/>
          <a:srcRect b="12821"/>
          <a:stretch>
            <a:fillRect/>
          </a:stretch>
        </p:blipFill>
        <p:spPr bwMode="auto">
          <a:xfrm>
            <a:off x="4860032" y="764704"/>
            <a:ext cx="3995936" cy="288032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220" name="Picture 4" descr="C:\Documents and Settings\Александр\Рабочий стол\ваза\SAM_39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-14861032"/>
            <a:ext cx="9579600" cy="12772800"/>
          </a:xfrm>
          <a:prstGeom prst="rect">
            <a:avLst/>
          </a:prstGeom>
          <a:noFill/>
        </p:spPr>
      </p:pic>
      <p:pic>
        <p:nvPicPr>
          <p:cNvPr id="2050" name="Picture 2" descr="C:\Documents and Settings\Александр\Рабочий стол\ваза\SAM_39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3866602"/>
            <a:ext cx="4176464" cy="2891685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Творческих успехов!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Александр\Рабочий стол\ваза\SAM_39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7"/>
            <a:ext cx="7776864" cy="5616624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412875"/>
            <a:ext cx="8229600" cy="4713288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Бумажная ваза своими руками — это самый простой способ получить новый красивый сосуд. При желании можно оформить любой интерьер детского сада: музыкальный зал, фойе и выставки детского творчества. У вас получится очень интересное и стильное изделие, которое не отличить от настоящих фарфоровых ваз!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Александр\Рабочий стол\ваза\SAM_387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319588" y="549275"/>
            <a:ext cx="4824412" cy="554355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188913"/>
            <a:ext cx="3456384" cy="611981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работы потребуется: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Картонная труба (такие трубы можно найти в хозяйственных магазинах, обычно они остаются из- под клеёнки, линолеума).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2.Скотч.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3.Двухсторонний скотч.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4.Стразы.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5.Гольфы.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6.Декоративная тесьма.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7.Ножницы.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8.Подарочная бумага.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01608" cy="237626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Берем картонную трубу и  оборачиваем ее подарочной  бумагой. 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Горизонтальное соединение краев бумаги закрепляем скотчем.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Picture 7" descr="C:\Documents and Settings\Александр\Рабочий стол\ваза\SAM_38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9616"/>
          <a:stretch>
            <a:fillRect/>
          </a:stretch>
        </p:blipFill>
        <p:spPr bwMode="auto">
          <a:xfrm>
            <a:off x="4788024" y="2852936"/>
            <a:ext cx="3968084" cy="3384376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6" descr="C:\Documents and Settings\Александр\Рабочий стол\ваза\SAM_3873.JPG"/>
          <p:cNvPicPr>
            <a:picLocks noChangeAspect="1" noChangeArrowheads="1"/>
          </p:cNvPicPr>
          <p:nvPr/>
        </p:nvPicPr>
        <p:blipFill>
          <a:blip r:embed="rId3" cstate="print"/>
          <a:srcRect b="13725"/>
          <a:stretch>
            <a:fillRect/>
          </a:stretch>
        </p:blipFill>
        <p:spPr bwMode="auto">
          <a:xfrm>
            <a:off x="323528" y="2852936"/>
            <a:ext cx="4176464" cy="3384376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36815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Верхнее и нижнее отверстие трубы оборачиваем бумагой и тоже закрепляем скотчем.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Заготовка для вазы готова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Александр\Рабочий стол\ваза\SAM_38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2500"/>
          <a:stretch>
            <a:fillRect/>
          </a:stretch>
        </p:blipFill>
        <p:spPr bwMode="auto">
          <a:xfrm>
            <a:off x="323529" y="1772816"/>
            <a:ext cx="3888432" cy="2387634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099" name="Picture 3" descr="C:\Documents and Settings\Александр\Рабочий стол\ваза\SAM_3879.JPG"/>
          <p:cNvPicPr>
            <a:picLocks noChangeAspect="1" noChangeArrowheads="1"/>
          </p:cNvPicPr>
          <p:nvPr/>
        </p:nvPicPr>
        <p:blipFill>
          <a:blip r:embed="rId3" cstate="print"/>
          <a:srcRect b="15000"/>
          <a:stretch>
            <a:fillRect/>
          </a:stretch>
        </p:blipFill>
        <p:spPr bwMode="auto">
          <a:xfrm>
            <a:off x="4644008" y="1791484"/>
            <a:ext cx="3744416" cy="2357595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100" name="Picture 4" descr="C:\Documents and Settings\Александр\Рабочий стол\ваза\SAM_3881.JPG"/>
          <p:cNvPicPr>
            <a:picLocks noChangeAspect="1" noChangeArrowheads="1"/>
          </p:cNvPicPr>
          <p:nvPr/>
        </p:nvPicPr>
        <p:blipFill>
          <a:blip r:embed="rId4" cstate="print"/>
          <a:srcRect b="11962"/>
          <a:stretch>
            <a:fillRect/>
          </a:stretch>
        </p:blipFill>
        <p:spPr bwMode="auto">
          <a:xfrm>
            <a:off x="2411761" y="4316344"/>
            <a:ext cx="4176464" cy="2353016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Берем заготовку и надеваем на неё ажурную часть  гольфа.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Александр\Рабочий стол\ваза\SAM_38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2962"/>
          <a:stretch>
            <a:fillRect/>
          </a:stretch>
        </p:blipFill>
        <p:spPr bwMode="auto">
          <a:xfrm>
            <a:off x="251520" y="1340768"/>
            <a:ext cx="3862395" cy="2664296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123" name="Picture 3" descr="C:\Documents and Settings\Александр\Рабочий стол\ваза\SAM_3886.JPG"/>
          <p:cNvPicPr>
            <a:picLocks noChangeAspect="1" noChangeArrowheads="1"/>
          </p:cNvPicPr>
          <p:nvPr/>
        </p:nvPicPr>
        <p:blipFill>
          <a:blip r:embed="rId3" cstate="print"/>
          <a:srcRect b="15000"/>
          <a:stretch>
            <a:fillRect/>
          </a:stretch>
        </p:blipFill>
        <p:spPr bwMode="auto">
          <a:xfrm>
            <a:off x="4860032" y="1340768"/>
            <a:ext cx="3624403" cy="2664296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124" name="Picture 4" descr="C:\Documents and Settings\Александр\Рабочий стол\ваза\SAM_3888.JPG"/>
          <p:cNvPicPr>
            <a:picLocks noChangeAspect="1" noChangeArrowheads="1"/>
          </p:cNvPicPr>
          <p:nvPr/>
        </p:nvPicPr>
        <p:blipFill>
          <a:blip r:embed="rId4" cstate="print"/>
          <a:srcRect b="13158"/>
          <a:stretch>
            <a:fillRect/>
          </a:stretch>
        </p:blipFill>
        <p:spPr bwMode="auto">
          <a:xfrm>
            <a:off x="2195736" y="4212360"/>
            <a:ext cx="4392488" cy="252900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Заправляем оставшиеся части гольфа в заготовку вазы.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Александр\Рабочий стол\ваза\SAM_38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3636"/>
          <a:stretch>
            <a:fillRect/>
          </a:stretch>
        </p:blipFill>
        <p:spPr bwMode="auto">
          <a:xfrm>
            <a:off x="179512" y="1052736"/>
            <a:ext cx="4360274" cy="295232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147" name="Picture 3" descr="C:\Documents and Settings\Александр\Рабочий стол\ваза\SAM_3890.JPG"/>
          <p:cNvPicPr>
            <a:picLocks noChangeAspect="1" noChangeArrowheads="1"/>
          </p:cNvPicPr>
          <p:nvPr/>
        </p:nvPicPr>
        <p:blipFill>
          <a:blip r:embed="rId3" cstate="print"/>
          <a:srcRect b="13636"/>
          <a:stretch>
            <a:fillRect/>
          </a:stretch>
        </p:blipFill>
        <p:spPr bwMode="auto">
          <a:xfrm>
            <a:off x="4716016" y="1052736"/>
            <a:ext cx="4212468" cy="3024336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148" name="Picture 4" descr="C:\Documents and Settings\Александр\Рабочий стол\ваза\SAM_3894.JPG"/>
          <p:cNvPicPr>
            <a:picLocks noChangeAspect="1" noChangeArrowheads="1"/>
          </p:cNvPicPr>
          <p:nvPr/>
        </p:nvPicPr>
        <p:blipFill>
          <a:blip r:embed="rId4" cstate="print"/>
          <a:srcRect b="9647"/>
          <a:stretch>
            <a:fillRect/>
          </a:stretch>
        </p:blipFill>
        <p:spPr bwMode="auto">
          <a:xfrm>
            <a:off x="2771800" y="4182012"/>
            <a:ext cx="3672408" cy="2675987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Приступаем к декоративному оформлению. Отрезаем полоску двухстороннего скотча  и наклеиваем на края вазы.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Александр\Рабочий стол\ваза\SAM_38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3637"/>
          <a:stretch>
            <a:fillRect/>
          </a:stretch>
        </p:blipFill>
        <p:spPr bwMode="auto">
          <a:xfrm>
            <a:off x="323528" y="1124744"/>
            <a:ext cx="3960440" cy="273133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171" name="Picture 3" descr="C:\Documents and Settings\Александр\Рабочий стол\ваза\SAM_3897.JPG"/>
          <p:cNvPicPr>
            <a:picLocks noChangeAspect="1" noChangeArrowheads="1"/>
          </p:cNvPicPr>
          <p:nvPr/>
        </p:nvPicPr>
        <p:blipFill>
          <a:blip r:embed="rId3" cstate="print"/>
          <a:srcRect b="11364"/>
          <a:stretch>
            <a:fillRect/>
          </a:stretch>
        </p:blipFill>
        <p:spPr bwMode="auto">
          <a:xfrm>
            <a:off x="4700208" y="1196752"/>
            <a:ext cx="3904239" cy="2664296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172" name="Picture 4" descr="C:\Documents and Settings\Александр\Рабочий стол\ваза\SAM_3899.JPG"/>
          <p:cNvPicPr>
            <a:picLocks noChangeAspect="1" noChangeArrowheads="1"/>
          </p:cNvPicPr>
          <p:nvPr/>
        </p:nvPicPr>
        <p:blipFill>
          <a:blip r:embed="rId4" cstate="print"/>
          <a:srcRect b="12821"/>
          <a:stretch>
            <a:fillRect/>
          </a:stretch>
        </p:blipFill>
        <p:spPr bwMode="auto">
          <a:xfrm>
            <a:off x="2483768" y="4077072"/>
            <a:ext cx="4104456" cy="252028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Закрепляем тесьму на скотч и обматываем вазу по спирали до нижнего края.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Documents and Settings\Александр\Рабочий стол\ваза\SAM_39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4286"/>
          <a:stretch>
            <a:fillRect/>
          </a:stretch>
        </p:blipFill>
        <p:spPr bwMode="auto">
          <a:xfrm>
            <a:off x="251520" y="980729"/>
            <a:ext cx="3744416" cy="257657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195" name="Picture 3" descr="C:\Documents and Settings\Александр\Рабочий стол\ваза\SAM_3902.JPG"/>
          <p:cNvPicPr>
            <a:picLocks noChangeAspect="1" noChangeArrowheads="1"/>
          </p:cNvPicPr>
          <p:nvPr/>
        </p:nvPicPr>
        <p:blipFill>
          <a:blip r:embed="rId3" cstate="print"/>
          <a:srcRect b="16279"/>
          <a:stretch>
            <a:fillRect/>
          </a:stretch>
        </p:blipFill>
        <p:spPr bwMode="auto">
          <a:xfrm>
            <a:off x="4954872" y="980728"/>
            <a:ext cx="3793592" cy="259228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196" name="Picture 4" descr="C:\Documents and Settings\Александр\Рабочий стол\ваза\SAM_3904.JPG"/>
          <p:cNvPicPr>
            <a:picLocks noChangeAspect="1" noChangeArrowheads="1"/>
          </p:cNvPicPr>
          <p:nvPr/>
        </p:nvPicPr>
        <p:blipFill>
          <a:blip r:embed="rId4" cstate="print"/>
          <a:srcRect b="15385"/>
          <a:stretch>
            <a:fillRect/>
          </a:stretch>
        </p:blipFill>
        <p:spPr bwMode="auto">
          <a:xfrm>
            <a:off x="2267744" y="3789040"/>
            <a:ext cx="4248472" cy="282919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415</TotalTime>
  <Words>86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Мастер класс «Декоративная ваза»</vt:lpstr>
      <vt:lpstr>Слайд 2</vt:lpstr>
      <vt:lpstr>Для работы потребуется: 1. Картонная труба (такие трубы можно найти в хозяйственных магазинах, обычно они остаются из- под клеёнки, линолеума). 2.Скотч. 3.Двухсторонний скотч. 4.Стразы. 5.Гольфы. 6.Декоративная тесьма. 7.Ножницы. 8.Подарочная бумага.</vt:lpstr>
      <vt:lpstr>Берем картонную трубу и  оборачиваем ее подарочной  бумагой.  Горизонтальное соединение краев бумаги закрепляем скотчем.</vt:lpstr>
      <vt:lpstr>Верхнее и нижнее отверстие трубы оборачиваем бумагой и тоже закрепляем скотчем. Заготовка для вазы готова.</vt:lpstr>
      <vt:lpstr>Берем заготовку и надеваем на неё ажурную часть  гольфа.</vt:lpstr>
      <vt:lpstr>Заправляем оставшиеся части гольфа в заготовку вазы.</vt:lpstr>
      <vt:lpstr>Приступаем к декоративному оформлению. Отрезаем полоску двухстороннего скотча  и наклеиваем на края вазы.</vt:lpstr>
      <vt:lpstr>Закрепляем тесьму на скотч и обматываем вазу по спирали до нижнего края.</vt:lpstr>
      <vt:lpstr>Приклеиваем на основу цветные стразы. Ваза готова! </vt:lpstr>
      <vt:lpstr>Творческих успехов!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Александр</cp:lastModifiedBy>
  <cp:revision>46</cp:revision>
  <dcterms:modified xsi:type="dcterms:W3CDTF">2017-02-12T15:38:12Z</dcterms:modified>
</cp:coreProperties>
</file>