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BEDA1FC-DE01-49D5-8CD8-AF273B9CB114}">
          <p14:sldIdLst>
            <p14:sldId id="257"/>
            <p14:sldId id="267"/>
            <p14:sldId id="258"/>
            <p14:sldId id="259"/>
            <p14:sldId id="260"/>
            <p14:sldId id="268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006F1-F966-46D0-8DE0-072B32F56500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B3A89-E84B-4E19-A175-AF6FA5B5F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6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B3A89-E84B-4E19-A175-AF6FA5B5F0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8C0659-BE88-41DC-9468-27FC3748552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CEA001-867D-478C-9E0C-835A306C69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733256"/>
            <a:ext cx="5112568" cy="88974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Вальгер Е.В.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 МАДОУ «Родничок»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Карпинск 2020г.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25" y="1956255"/>
            <a:ext cx="5635368" cy="398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4841" y="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  <a:t>«Искусство Декупажа как средство развитие творческого воображения, чувство композиции и колорита, а также коммуникативных навыков дошкольников»</a:t>
            </a:r>
            <a:b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Покрыть изделие акриловым лаком в два-    три слоя, дать высохнуть.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4"/>
          <a:stretch/>
        </p:blipFill>
        <p:spPr>
          <a:xfrm>
            <a:off x="107504" y="1483043"/>
            <a:ext cx="4625753" cy="318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30499"/>
            <a:ext cx="4436669" cy="332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1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0268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5056"/>
          <a:stretch/>
        </p:blipFill>
        <p:spPr>
          <a:xfrm>
            <a:off x="1662362" y="3874897"/>
            <a:ext cx="5688632" cy="290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9812" y="-43740"/>
            <a:ext cx="2720900" cy="436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6256" b="5179"/>
          <a:stretch/>
        </p:blipFill>
        <p:spPr>
          <a:xfrm rot="1237578">
            <a:off x="6786544" y="879155"/>
            <a:ext cx="2192806" cy="173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10745" b="5679"/>
          <a:stretch/>
        </p:blipFill>
        <p:spPr>
          <a:xfrm rot="21066491">
            <a:off x="280004" y="3222729"/>
            <a:ext cx="1716167" cy="2000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3477" b="15108"/>
          <a:stretch/>
        </p:blipFill>
        <p:spPr>
          <a:xfrm rot="510042">
            <a:off x="6824717" y="3145441"/>
            <a:ext cx="2116460" cy="1328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7377" r="15036" b="25887"/>
          <a:stretch/>
        </p:blipFill>
        <p:spPr>
          <a:xfrm rot="20772296">
            <a:off x="152856" y="1008396"/>
            <a:ext cx="2019199" cy="152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23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" y="4149080"/>
            <a:ext cx="2940592" cy="262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r="12201" b="23051"/>
          <a:stretch/>
        </p:blipFill>
        <p:spPr>
          <a:xfrm>
            <a:off x="5913765" y="67978"/>
            <a:ext cx="3197699" cy="264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" y="59262"/>
            <a:ext cx="3349578" cy="279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2"/>
          <a:stretch/>
        </p:blipFill>
        <p:spPr>
          <a:xfrm>
            <a:off x="3229621" y="4806117"/>
            <a:ext cx="2814386" cy="1907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3786"/>
          <a:stretch/>
        </p:blipFill>
        <p:spPr>
          <a:xfrm>
            <a:off x="6285803" y="4005064"/>
            <a:ext cx="282566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02" y="2145508"/>
            <a:ext cx="3261029" cy="244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6867" y="116632"/>
            <a:ext cx="50715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Декупаж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вид прикладного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представляющий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технику декорирования разнообразных поверхностей с помощью нанесения напечатанных полиграфическим способом картинок с последующей лакировкой полученного изображения для защиты от внешних воздействий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7"/>
          <a:stretch/>
        </p:blipFill>
        <p:spPr>
          <a:xfrm>
            <a:off x="545422" y="1"/>
            <a:ext cx="3522522" cy="386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1" y="3927844"/>
            <a:ext cx="3866773" cy="290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00" y="2780928"/>
            <a:ext cx="4549644" cy="388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604" y="8227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Декупажем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оформить практически все, что подскажет нам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фантазия: цветочные горшки, вазы, тарелки (декоративные), стаканы, разделочные доски (деревянные или пластмассовые). Можно сшить из простой ткани скатерть и салфетки, и оформить их в эксклюзивный набор.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" b="16720"/>
          <a:stretch/>
        </p:blipFill>
        <p:spPr>
          <a:xfrm>
            <a:off x="4427984" y="0"/>
            <a:ext cx="4621020" cy="317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/>
          <a:stretch/>
        </p:blipFill>
        <p:spPr>
          <a:xfrm>
            <a:off x="139614" y="3178326"/>
            <a:ext cx="4288370" cy="370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9051"/>
          <a:stretch/>
        </p:blipFill>
        <p:spPr>
          <a:xfrm>
            <a:off x="4690753" y="3317208"/>
            <a:ext cx="4032448" cy="345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38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880320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67336" y="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 – в переводе с французского, обозначает - «вырезать». Это способ украшения самых разных предметов картинками на бумажной, матерчатой или металлической основе.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302">
            <a:off x="176471" y="206230"/>
            <a:ext cx="2900359" cy="269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8462" r="6966" b="2527"/>
          <a:stretch/>
        </p:blipFill>
        <p:spPr>
          <a:xfrm>
            <a:off x="3995936" y="3790444"/>
            <a:ext cx="4824536" cy="306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4823" r="11621" b="5932"/>
          <a:stretch/>
        </p:blipFill>
        <p:spPr>
          <a:xfrm>
            <a:off x="4644008" y="1273003"/>
            <a:ext cx="3600400" cy="290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7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34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Технику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декупажа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использовать и в работе с детьми.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ознакомления дошкольников с данной техникой используются те же формы, методы и приемы работы, что и в традиционном изобразительном творчестве.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5113"/>
          <a:stretch/>
        </p:blipFill>
        <p:spPr>
          <a:xfrm>
            <a:off x="58479" y="1512078"/>
            <a:ext cx="4553365" cy="285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0800" r="11413"/>
          <a:stretch/>
        </p:blipFill>
        <p:spPr>
          <a:xfrm>
            <a:off x="4860033" y="1512078"/>
            <a:ext cx="3683978" cy="2204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8263"/>
          <a:stretch/>
        </p:blipFill>
        <p:spPr>
          <a:xfrm>
            <a:off x="290320" y="4482592"/>
            <a:ext cx="3545783" cy="2232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5"/>
          <a:stretch/>
        </p:blipFill>
        <p:spPr>
          <a:xfrm>
            <a:off x="3995936" y="3785455"/>
            <a:ext cx="4936811" cy="307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182"/>
            <a:ext cx="7507525" cy="114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24744"/>
            <a:ext cx="6264696" cy="473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работы вам потребуется:                           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Объект для декупажа.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Бумага с картинками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вырезания,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салфетки.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Ножницы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Обычный клей ПВА.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Кисти.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Грунт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акриловый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акриловые.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Спонж.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Лак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декупажа.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Клеенка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стола. </a:t>
            </a:r>
          </a:p>
          <a:p>
            <a:pPr marL="533400" indent="-533400"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"/>
          <a:stretch/>
        </p:blipFill>
        <p:spPr>
          <a:xfrm>
            <a:off x="3707904" y="1624355"/>
            <a:ext cx="5315637" cy="461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1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416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аносим акриловый грунт белого цвета (даем высохнуть)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2. Отделяем верхний  слой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салфетки и вырезаем рисунок.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" y="1340768"/>
            <a:ext cx="3519264" cy="263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52" y="2996952"/>
            <a:ext cx="3640968" cy="273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6" y="4412008"/>
            <a:ext cx="3489507" cy="244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6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476672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3. Наложить рисунок на основу и нанести клей прямо по рисунку ( от середины к краям).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4. Высушить ( можно использовать фен ).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8"/>
          <a:stretch/>
        </p:blipFill>
        <p:spPr>
          <a:xfrm>
            <a:off x="3851920" y="3212976"/>
            <a:ext cx="48245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295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Воздушный поток</vt:lpstr>
      <vt:lpstr> Составитель: Вальгер Е.В.  Воспитатель 1 категории МАДОУ «Родничок» Карпинск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«ДЕКУПАЖ»</dc:title>
  <dc:creator>Sadik</dc:creator>
  <cp:lastModifiedBy>Елена Вадимовна</cp:lastModifiedBy>
  <cp:revision>38</cp:revision>
  <dcterms:created xsi:type="dcterms:W3CDTF">2018-01-30T11:23:06Z</dcterms:created>
  <dcterms:modified xsi:type="dcterms:W3CDTF">2020-02-05T08:49:22Z</dcterms:modified>
</cp:coreProperties>
</file>