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259" r:id="rId3"/>
    <p:sldId id="258" r:id="rId4"/>
    <p:sldId id="260" r:id="rId5"/>
    <p:sldId id="267" r:id="rId6"/>
    <p:sldId id="268" r:id="rId7"/>
    <p:sldId id="286" r:id="rId8"/>
    <p:sldId id="269" r:id="rId9"/>
    <p:sldId id="270" r:id="rId10"/>
    <p:sldId id="272" r:id="rId11"/>
    <p:sldId id="276" r:id="rId12"/>
    <p:sldId id="277" r:id="rId13"/>
    <p:sldId id="287" r:id="rId14"/>
    <p:sldId id="281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85824" autoAdjust="0"/>
  </p:normalViewPr>
  <p:slideViewPr>
    <p:cSldViewPr>
      <p:cViewPr varScale="1">
        <p:scale>
          <a:sx n="63" d="100"/>
          <a:sy n="63" d="100"/>
        </p:scale>
        <p:origin x="16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CB85F-FA2C-46E3-BD6E-ADD4980C73FA}" type="datetimeFigureOut">
              <a:rPr lang="ru-RU" smtClean="0"/>
              <a:pPr/>
              <a:t>пт 06.03.20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D1E04-9F2B-4870-AC98-001F1DCE8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1E04-9F2B-4870-AC98-001F1DCE899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1E04-9F2B-4870-AC98-001F1DCE899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1E04-9F2B-4870-AC98-001F1DCE899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06.03.20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06.03.20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06.03.20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06.03.20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06.03.20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06.03.20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06.03.20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06.03.20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06.03.20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06.03.20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пт 06.03.20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пт 06.03.20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eVen\Downloads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51520" y="4813994"/>
            <a:ext cx="85353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Старшая группа детей МБДОУ детский сад №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Ленинградского района Краснодарского края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Руководитель проекта: Комарова Татьяна Ивановна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71480"/>
            <a:ext cx="84249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4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Природа </a:t>
            </a:r>
            <a:r>
              <a:rPr lang="ru-RU" sz="4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48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бесценный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дар, один на всех»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Ven\Downloads\fon-dlya-prezentacii-vesna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04800"/>
            <a:ext cx="9525000" cy="7162800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456135"/>
            <a:ext cx="8172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3691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кция «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Берегите воду»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раздавали буклеты «Спасаешь природу, спасаешь себя»;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принимали участие в разработке буклетов,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агитационных плакатов.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seVen\Desktop\Camera\IMG_20190129_105341.jpg"/>
          <p:cNvPicPr>
            <a:picLocks noChangeAspect="1" noChangeArrowheads="1"/>
          </p:cNvPicPr>
          <p:nvPr/>
        </p:nvPicPr>
        <p:blipFill>
          <a:blip r:embed="rId3" cstate="print"/>
          <a:srcRect l="4640" t="10132" b="8848"/>
          <a:stretch>
            <a:fillRect/>
          </a:stretch>
        </p:blipFill>
        <p:spPr bwMode="auto">
          <a:xfrm>
            <a:off x="0" y="1785926"/>
            <a:ext cx="4429124" cy="4429156"/>
          </a:xfrm>
          <a:prstGeom prst="rect">
            <a:avLst/>
          </a:prstGeom>
          <a:noFill/>
        </p:spPr>
      </p:pic>
      <p:pic>
        <p:nvPicPr>
          <p:cNvPr id="7" name="Picture 2" descr="C:\Users\seVen\Desktop\Camera\IMG_20190123_125325.jpg"/>
          <p:cNvPicPr>
            <a:picLocks noChangeAspect="1" noChangeArrowheads="1"/>
          </p:cNvPicPr>
          <p:nvPr/>
        </p:nvPicPr>
        <p:blipFill>
          <a:blip r:embed="rId4" cstate="print"/>
          <a:srcRect b="38610"/>
          <a:stretch>
            <a:fillRect/>
          </a:stretch>
        </p:blipFill>
        <p:spPr bwMode="auto">
          <a:xfrm>
            <a:off x="4786314" y="1785926"/>
            <a:ext cx="414340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eVen\Downloads\fon-dlya-prezentacii-vesna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pic>
        <p:nvPicPr>
          <p:cNvPr id="2050" name="Picture 2" descr="C:\Users\seVen\Downloads\0022-022-Voda-v-zhizni-cheloveka.jpg"/>
          <p:cNvPicPr>
            <a:picLocks noChangeAspect="1" noChangeArrowheads="1"/>
          </p:cNvPicPr>
          <p:nvPr/>
        </p:nvPicPr>
        <p:blipFill>
          <a:blip r:embed="rId3" cstate="print"/>
          <a:srcRect t="25263"/>
          <a:stretch>
            <a:fillRect/>
          </a:stretch>
        </p:blipFill>
        <p:spPr bwMode="auto">
          <a:xfrm>
            <a:off x="571472" y="1428736"/>
            <a:ext cx="8286808" cy="507209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 же нового и интересного узнали дети?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Ven\Downloads\fon-dlya-prezentacii-vesna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pic>
        <p:nvPicPr>
          <p:cNvPr id="2" name="Picture 2" descr="C:\Users\seVen\Downloads\0012-012-Oblaka.jpg"/>
          <p:cNvPicPr>
            <a:picLocks noChangeAspect="1" noChangeArrowheads="1"/>
          </p:cNvPicPr>
          <p:nvPr/>
        </p:nvPicPr>
        <p:blipFill>
          <a:blip r:embed="rId3" cstate="print"/>
          <a:srcRect t="24719"/>
          <a:stretch>
            <a:fillRect/>
          </a:stretch>
        </p:blipFill>
        <p:spPr bwMode="auto">
          <a:xfrm>
            <a:off x="33754" y="1500174"/>
            <a:ext cx="9110246" cy="535782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3098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 же нового и интересного узнали дети?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Ven\Downloads\fon-dlya-prezentacii-vesna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304800"/>
            <a:ext cx="9525000" cy="71628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3098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 же нового и интересного узнали дети?</a:t>
            </a:r>
            <a:endParaRPr lang="ru-RU" dirty="0"/>
          </a:p>
        </p:txBody>
      </p:sp>
      <p:pic>
        <p:nvPicPr>
          <p:cNvPr id="5" name="Picture 2" descr="C:\Users\seVen\Downloads\0011-011-Voda-v-prirode.jpg"/>
          <p:cNvPicPr>
            <a:picLocks noChangeAspect="1" noChangeArrowheads="1"/>
          </p:cNvPicPr>
          <p:nvPr/>
        </p:nvPicPr>
        <p:blipFill>
          <a:blip r:embed="rId3" cstate="print"/>
          <a:srcRect t="23611"/>
          <a:stretch>
            <a:fillRect/>
          </a:stretch>
        </p:blipFill>
        <p:spPr bwMode="auto">
          <a:xfrm>
            <a:off x="214282" y="1357298"/>
            <a:ext cx="871543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Ven\Downloads\fon-dlya-prezentacii-vesna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1"/>
            <a:ext cx="64087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Социальная значимость результатов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экологической деятельности:</a:t>
            </a:r>
          </a:p>
          <a:p>
            <a:pPr algn="ctr"/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504" y="787381"/>
            <a:ext cx="903649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ачали с самого простого, но столь важного – жизнь зародилась в воде. Не имея лаборатории и специального оборудования как же это объяснить детям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Нашим девизом стала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мудрая китайская пословица: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«Расскажи – и я забуду,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покажи – и я запомню, дай попробовать                           – и я пойму».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786058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Изюминка нашего проекта в том, что мы с детьми не стали решать глобальные экологические проблемы как спасти мир, а постарались решить хотя бы одну, но не менее важную для их окружающего мира –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бережное отношение  к воде.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77072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Вывод: (я, родители, дети) мы добились результата – дети осмысленно, со знанием проблемы дефицита чистой воды, не пройдут мимо включенного крана, не смогут бросить мусор возле водоема, не сорвут растения, растущие в воде и вокруг водоемов, будут бережно относиться к родникам. И я уверена, что они вырастут экологически грамотными людьми. Возможно, это в будущем и решит глобальную проблему человечества.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прежде чем изменить мир, начни изменять себя.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Ven\Downloads\fon-dlya-prezentacii-vesna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525000" cy="7162800"/>
          </a:xfrm>
          <a:prstGeom prst="rect">
            <a:avLst/>
          </a:prstGeom>
          <a:noFill/>
        </p:spPr>
      </p:pic>
      <p:pic>
        <p:nvPicPr>
          <p:cNvPr id="1026" name="Picture 2" descr="C:\Users\seVen\Desktop\фото\IMG_20181030_113534.jpg"/>
          <p:cNvPicPr>
            <a:picLocks noChangeAspect="1" noChangeArrowheads="1"/>
          </p:cNvPicPr>
          <p:nvPr/>
        </p:nvPicPr>
        <p:blipFill>
          <a:blip r:embed="rId3" cstate="print"/>
          <a:srcRect r="24412" b="26080"/>
          <a:stretch>
            <a:fillRect/>
          </a:stretch>
        </p:blipFill>
        <p:spPr bwMode="auto">
          <a:xfrm>
            <a:off x="1500166" y="1357274"/>
            <a:ext cx="6429420" cy="514356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52400"/>
            <a:ext cx="9144064" cy="12510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Вместе сохраним планету Земля!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eVen\Downloads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7" y="980728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Вода – одно из главных богатств на Земле.</a:t>
            </a:r>
          </a:p>
          <a:p>
            <a:endParaRPr lang="ru-RU" b="1" i="1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Невозможно представить, что  стало бы с нашей планетой если бы исчезла 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пресная вода. А такая угроза существует. Пресной воды</a:t>
            </a:r>
          </a:p>
          <a:p>
            <a:endParaRPr lang="ru-RU" b="1" i="1" dirty="0" smtClean="0">
              <a:solidFill>
                <a:schemeClr val="tx2"/>
              </a:solidFill>
            </a:endParaRPr>
          </a:p>
          <a:p>
            <a:endParaRPr lang="ru-RU" b="1" i="1" dirty="0" smtClean="0">
              <a:solidFill>
                <a:schemeClr val="tx2"/>
              </a:solidFill>
            </a:endParaRPr>
          </a:p>
          <a:p>
            <a:endParaRPr lang="ru-RU" b="1" i="1" dirty="0" smtClean="0">
              <a:solidFill>
                <a:schemeClr val="tx2"/>
              </a:solidFill>
            </a:endParaRPr>
          </a:p>
          <a:p>
            <a:endParaRPr lang="ru-RU" b="1" i="1" dirty="0" smtClean="0">
              <a:solidFill>
                <a:schemeClr val="tx2"/>
              </a:solidFill>
            </a:endParaRPr>
          </a:p>
          <a:p>
            <a:endParaRPr lang="ru-RU" b="1" i="1" dirty="0" smtClean="0">
              <a:solidFill>
                <a:schemeClr val="tx2"/>
              </a:solidFill>
            </a:endParaRPr>
          </a:p>
          <a:p>
            <a:endParaRPr lang="ru-RU" b="1" i="1" dirty="0" smtClean="0">
              <a:solidFill>
                <a:schemeClr val="tx2"/>
              </a:solidFill>
            </a:endParaRPr>
          </a:p>
          <a:p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6" name="Picture 2" descr="C:\Users\seVen\Downloads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357166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Вода – одно из главных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природных богатств на Земле. </a:t>
            </a:r>
          </a:p>
          <a:p>
            <a:pPr algn="just"/>
            <a:endParaRPr lang="ru-RU" sz="32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Невозможно представить, что стало бы с нашей планетой, если бы исчезла пресная вода. А такая угроза существует. Пресной воды в мире всего 3%. Эти запасы истощаются. Поэтому вода – наше главное богатство.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eVen\Downloads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97370" y="764705"/>
            <a:ext cx="4549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714356"/>
            <a:ext cx="45492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357166"/>
            <a:ext cx="82809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Взаимодействие человека с природой чрезвычайно  актуальная проблема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современности и начинать эту работу необходимо с  детских лет. Работая в этом направлении, мною были определены следующие проблемы: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9" y="3356992"/>
            <a:ext cx="26642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571744"/>
            <a:ext cx="388957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У детей низкий уровень знаний о природе, они бессистемны,  что свидетельствует  о низком уровне развития экологической культуры.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2500306"/>
            <a:ext cx="457203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Родители  не готовы на сегодняшний день осуществлять экологическое воспитание,  имея  недостаточный  запас знаний  об экологическом поведении, зачастую  сами не соблюдают  правила поведения в природе, что свидетельствует  о низком уровне  развития их экологического сознания.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Ven\Downloads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669511"/>
            <a:ext cx="8643998" cy="357020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Острота современных экологических проблем выдвинула перед </a:t>
            </a: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педагогом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задачу воспитания молодого поколения в духе бережного, ответственного отношения к </a:t>
            </a: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Важно объяснить детям: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источник жизни для всего живого на нашей планете.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Чистая вода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это бесценный дар природы, который нужно бережно сохранять.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И наше путешествие в мир знаний о воде и её пользе началось!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7" t="16327" r="15076"/>
          <a:stretch>
            <a:fillRect/>
          </a:stretch>
        </p:blipFill>
        <p:spPr bwMode="auto">
          <a:xfrm>
            <a:off x="2786050" y="3929042"/>
            <a:ext cx="3286148" cy="2928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Ven\Downloads\fon-dlya-prezentacii-vesna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97370" y="764704"/>
            <a:ext cx="45492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0" y="2967335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14290"/>
            <a:ext cx="864396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Беседы – обсуждения: </a:t>
            </a:r>
          </a:p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«Почему нужно беречь воду?»,</a:t>
            </a:r>
          </a:p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«Круговорот воды в природе»</a:t>
            </a:r>
            <a:endParaRPr lang="ru-RU" sz="28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2" descr="C:\Users\Наталья\Desktop\zdorove-rebenka-2011-02-29--2517-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15228"/>
            <a:ext cx="8929718" cy="514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Ven\Downloads\fon-dlya-prezentacii-vesna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525000" cy="7162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97370" y="908720"/>
            <a:ext cx="45492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4665"/>
            <a:ext cx="8929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Исследовательская деятельность детей</a:t>
            </a:r>
            <a:endParaRPr lang="ru-RU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eVen\Desktop\Camera\IMG_20190122_093902.jpg"/>
          <p:cNvPicPr>
            <a:picLocks noChangeAspect="1" noChangeArrowheads="1"/>
          </p:cNvPicPr>
          <p:nvPr/>
        </p:nvPicPr>
        <p:blipFill>
          <a:blip r:embed="rId3" cstate="print"/>
          <a:srcRect l="10606" r="4545" b="7808"/>
          <a:stretch>
            <a:fillRect/>
          </a:stretch>
        </p:blipFill>
        <p:spPr bwMode="auto">
          <a:xfrm>
            <a:off x="4643438" y="1000108"/>
            <a:ext cx="4071966" cy="2857520"/>
          </a:xfrm>
          <a:prstGeom prst="rect">
            <a:avLst/>
          </a:prstGeom>
          <a:noFill/>
        </p:spPr>
      </p:pic>
      <p:pic>
        <p:nvPicPr>
          <p:cNvPr id="1027" name="Picture 3" descr="C:\Users\seVen\Desktop\Camera\IMG_20190122_101944.jpg"/>
          <p:cNvPicPr>
            <a:picLocks noChangeAspect="1" noChangeArrowheads="1"/>
          </p:cNvPicPr>
          <p:nvPr/>
        </p:nvPicPr>
        <p:blipFill>
          <a:blip r:embed="rId4" cstate="print"/>
          <a:srcRect l="20490" t="11905" r="8686"/>
          <a:stretch>
            <a:fillRect/>
          </a:stretch>
        </p:blipFill>
        <p:spPr bwMode="auto">
          <a:xfrm>
            <a:off x="4643438" y="3857628"/>
            <a:ext cx="4071966" cy="3000372"/>
          </a:xfrm>
          <a:prstGeom prst="rect">
            <a:avLst/>
          </a:prstGeom>
          <a:noFill/>
        </p:spPr>
      </p:pic>
      <p:pic>
        <p:nvPicPr>
          <p:cNvPr id="1028" name="Picture 4" descr="C:\Users\seVen\Desktop\Camera\IMG_20190122_094152.jpg"/>
          <p:cNvPicPr>
            <a:picLocks noChangeAspect="1" noChangeArrowheads="1"/>
          </p:cNvPicPr>
          <p:nvPr/>
        </p:nvPicPr>
        <p:blipFill>
          <a:blip r:embed="rId5" cstate="print"/>
          <a:srcRect l="9090" t="9756" r="9091" b="7317"/>
          <a:stretch>
            <a:fillRect/>
          </a:stretch>
        </p:blipFill>
        <p:spPr bwMode="auto">
          <a:xfrm>
            <a:off x="214282" y="1000108"/>
            <a:ext cx="3929090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Ven\Downloads\fon-dlya-prezentacii-vesna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525000" cy="7162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97370" y="908720"/>
            <a:ext cx="45492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4665"/>
            <a:ext cx="8929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Исследовательская деятельность детей</a:t>
            </a:r>
            <a:endParaRPr lang="ru-RU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seVen\Downloads\fon-dlya-prezentacii-vesna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525000" cy="7162800"/>
          </a:xfrm>
          <a:prstGeom prst="rect">
            <a:avLst/>
          </a:prstGeom>
          <a:noFill/>
        </p:spPr>
      </p:pic>
      <p:pic>
        <p:nvPicPr>
          <p:cNvPr id="9" name="Picture 2" descr="C:\Users\seVen\Downloads\fon-dlya-prezentacii-vesna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71628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 «Отношение к воде»: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Решили провести эксперимент. Родители записали показания водомера. Два дня пользовались водой как раньше. Отметили новые показания счётчика. А потом два дня старались беречь воду. И снова посмотрели показания водомера. Оказалось, что за два дня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экономить до 1 кубометра воды!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Значит, разумно пользуясь водой, мы не только бережём её, но и экономим деньги.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2143116"/>
          <a:ext cx="5505450" cy="1409700"/>
        </p:xfrm>
        <a:graphic>
          <a:graphicData uri="http://schemas.openxmlformats.org/drawingml/2006/table">
            <a:tbl>
              <a:tblPr/>
              <a:tblGrid>
                <a:gridCol w="27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687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b="1" dirty="0" smtClean="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потери воды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b="1" dirty="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воды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87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минута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капель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687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час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360 капель = 35 мл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687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сутки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840 мл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687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месяц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л 200 мл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371475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Провели интервью среди сотрудников детского сада: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Опасно ли загрязнение воды для человека? 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Должен ли каждый человек беречь воду?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результатов сделали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осознают опасность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загрязнения воды для жизни человека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необходимость бережного отношения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главному богатству Земли.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5715016"/>
          <a:ext cx="5500726" cy="1013713"/>
        </p:xfrm>
        <a:graphic>
          <a:graphicData uri="http://schemas.openxmlformats.org/drawingml/2006/table">
            <a:tbl>
              <a:tblPr/>
              <a:tblGrid>
                <a:gridCol w="2349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325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 нет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знаю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80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 smtClean="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Вопрос</a:t>
                      </a:r>
                      <a:r>
                        <a:rPr lang="ru-RU" sz="1600" baseline="0" dirty="0" smtClean="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№ 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 smtClean="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   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303F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Вопрос № 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lnSpc>
                          <a:spcPts val="146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Ven\Downloads\fon-dlya-prezentacii-vesna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0800000" flipV="1">
            <a:off x="4214810" y="3837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 экологических знаков по охране воды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seVen\Desktop\Camera\IMG_20190128_103554.jpg"/>
          <p:cNvPicPr>
            <a:picLocks noChangeAspect="1" noChangeArrowheads="1"/>
          </p:cNvPicPr>
          <p:nvPr/>
        </p:nvPicPr>
        <p:blipFill>
          <a:blip r:embed="rId3" cstate="print"/>
          <a:srcRect l="16410" t="26306" r="18277" b="12218"/>
          <a:stretch>
            <a:fillRect/>
          </a:stretch>
        </p:blipFill>
        <p:spPr bwMode="auto">
          <a:xfrm>
            <a:off x="4714876" y="1643050"/>
            <a:ext cx="4643470" cy="5000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9" name="Picture 2" descr="C:\Users\seVen\Desktop\Camera\IMG_20190124_145228.jpg"/>
          <p:cNvPicPr>
            <a:picLocks noChangeAspect="1" noChangeArrowheads="1"/>
          </p:cNvPicPr>
          <p:nvPr/>
        </p:nvPicPr>
        <p:blipFill>
          <a:blip r:embed="rId4" cstate="print"/>
          <a:srcRect l="9634" b="21413"/>
          <a:stretch>
            <a:fillRect/>
          </a:stretch>
        </p:blipFill>
        <p:spPr bwMode="auto">
          <a:xfrm>
            <a:off x="357158" y="1643050"/>
            <a:ext cx="3786214" cy="50006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214290"/>
            <a:ext cx="37305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Выставка рисунков «Водный мир»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Ven\Downloads\fon-dlya-prezentacii-vesna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525000" cy="7162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88582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– источник жизни!</a:t>
            </a:r>
          </a:p>
          <a:p>
            <a:pPr algn="just"/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Посадка семян.         Первые всходы!</a:t>
            </a:r>
            <a:endParaRPr lang="ru-RU" sz="4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eVen\Desktop\Camera\IMG_20190129_102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28800"/>
            <a:ext cx="4714876" cy="4872034"/>
          </a:xfrm>
          <a:prstGeom prst="rect">
            <a:avLst/>
          </a:prstGeom>
          <a:noFill/>
        </p:spPr>
      </p:pic>
      <p:pic>
        <p:nvPicPr>
          <p:cNvPr id="5" name="Picture 2" descr="C:\Users\seVen\Desktop\Camera\IMG_20190124_143852.jpg"/>
          <p:cNvPicPr>
            <a:picLocks noChangeAspect="1" noChangeArrowheads="1"/>
          </p:cNvPicPr>
          <p:nvPr/>
        </p:nvPicPr>
        <p:blipFill>
          <a:blip r:embed="rId4" cstate="print"/>
          <a:srcRect b="12020"/>
          <a:stretch>
            <a:fillRect/>
          </a:stretch>
        </p:blipFill>
        <p:spPr bwMode="auto">
          <a:xfrm>
            <a:off x="357158" y="1643050"/>
            <a:ext cx="407196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651</TotalTime>
  <Words>536</Words>
  <Application>Microsoft Office PowerPoint</Application>
  <PresentationFormat>Экран (4:3)</PresentationFormat>
  <Paragraphs>82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Модульная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же нового и интересного узнали дети?</vt:lpstr>
      <vt:lpstr>Что же нового и интересного узнали дети?</vt:lpstr>
      <vt:lpstr>Что же нового и интересного узнали дети?</vt:lpstr>
      <vt:lpstr>Презентация PowerPoint</vt:lpstr>
      <vt:lpstr>Вместе сохраним планету Земля!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seVen</dc:creator>
  <cp:lastModifiedBy>Сад</cp:lastModifiedBy>
  <cp:revision>113</cp:revision>
  <dcterms:created xsi:type="dcterms:W3CDTF">2019-01-28T12:15:48Z</dcterms:created>
  <dcterms:modified xsi:type="dcterms:W3CDTF">2020-03-06T12:34:21Z</dcterms:modified>
</cp:coreProperties>
</file>