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9276-DA43-443A-83C3-421655421B96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D75C-E5A3-4DC4-A519-4654432D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CD4B-E7E9-450C-BA95-754C601AEB51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5A1D-6EA0-49A5-8ED5-1174A0D01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CEE9-C99D-4955-8859-F928DEB107EF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2414-014E-4185-BD91-DC4F5533D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E6EA-BCB6-4868-BFC7-2E4A0BF88E49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F5A7-C084-4306-BBBA-51637B56E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F6CA-1E60-4D55-BFFD-A3DDEFFBD3F0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45ED-63B2-40E7-9BE3-517C1A12D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6A80-871A-46E8-8170-B93376D7132D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C119-AAF0-4751-9C95-9F6405383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5B45-F6F7-4178-BC9F-C19790B6C9DD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76D0-217C-499F-AD3F-168EBEAFC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D5E3-76E3-41CF-81BE-C971F6C94B37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D9BE-98C5-4A6C-B302-40F663248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C19D-B5F2-4230-A914-BB26DB8323DA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AD07-5D70-4122-970F-037D1480A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6AA8-3C1B-434A-9821-38152DE9E721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3F44-D3F5-4326-9033-F769BC202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1C31-6078-4E56-BA60-6C3FD64B1268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75DD-AFF4-4BA9-8B74-C7811E44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1739F-17E9-4C16-B270-7BC714983D40}" type="datetimeFigureOut">
              <a:rPr lang="ru-RU"/>
              <a:pPr>
                <a:defRPr/>
              </a:pPr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AC56C-FE3A-461B-89FC-67648A9E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1470025"/>
          </a:xfrm>
        </p:spPr>
        <p:txBody>
          <a:bodyPr>
            <a:normAutofit/>
          </a:bodyPr>
          <a:lstStyle/>
          <a:p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2000" b="1" i="1" smtClean="0"/>
              <a:t>Муниципальное автономное дошкольное учреждение </a:t>
            </a:r>
            <a:br>
              <a:rPr lang="ru-RU" sz="2000" b="1" i="1" smtClean="0"/>
            </a:br>
            <a:r>
              <a:rPr lang="ru-RU" sz="2000" b="1" i="1" smtClean="0"/>
              <a:t>«Детский сад №384 комбинированного вида»</a:t>
            </a:r>
            <a:br>
              <a:rPr lang="ru-RU" sz="2000" b="1" i="1" smtClean="0"/>
            </a:br>
            <a:r>
              <a:rPr lang="ru-RU" sz="2000" b="1" i="1" smtClean="0"/>
              <a:t>Ново-Савиновского района г.Казани</a:t>
            </a:r>
            <a:br>
              <a:rPr lang="ru-RU" sz="2000" b="1" i="1" smtClean="0"/>
            </a:br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z="2400" b="1" i="1" smtClean="0"/>
              <a:t> </a:t>
            </a:r>
            <a:r>
              <a:rPr lang="ru-RU" sz="2000" b="1" i="1" smtClean="0"/>
              <a:t>«</a:t>
            </a:r>
            <a:r>
              <a:rPr lang="ru-RU" sz="3200" b="1" i="1" smtClean="0"/>
              <a:t>Повышение двигательной активности детей-дошкольников через оборудование </a:t>
            </a:r>
            <a:br>
              <a:rPr lang="ru-RU" sz="3200" b="1" i="1" smtClean="0"/>
            </a:br>
            <a:r>
              <a:rPr lang="ru-RU" sz="3200" b="1" i="1" smtClean="0"/>
              <a:t>физкультурного центра»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720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Подготовила: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инструктор по физической культуре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1 кв.категории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МАДОУ №384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Азеева Э.Ю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42938"/>
            <a:ext cx="8229600" cy="596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0"/>
            <a:ext cx="8229600" cy="36433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i="1" dirty="0" smtClean="0"/>
              <a:t>В этой возрастной группе необходимо иметь "Физкультурный уголок" — тележку на колесах. В нем находятся короткие гимнастические палки, геометрические формы, массажные мячи, плоские обручи, кольца. "Физкультурный уголок" располагается в углу комнаты. Такие пособия, как мячи разных размеров, кегли, кольцеброс, следует хранить в открытом виде в ящиках, которые располагаются вдоль стены.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2" name="Picture 2" descr="http://penkova.dou20.edumsko.ru/uploads/3000/10573/persona/folders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500438"/>
            <a:ext cx="5715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25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32146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i="1" dirty="0" smtClean="0"/>
              <a:t>В средней </a:t>
            </a:r>
            <a:r>
              <a:rPr lang="ru-RU" b="1" i="1" dirty="0" smtClean="0"/>
              <a:t>группе</a:t>
            </a:r>
            <a:r>
              <a:rPr lang="ru-RU" i="1" dirty="0" smtClean="0"/>
              <a:t> хорошо иметь деревянную стенку (высота 150 см) для формирования правильной осанки, расположенную возле входной двери </a:t>
            </a:r>
            <a:r>
              <a:rPr lang="ru-RU" b="1" i="1" dirty="0" smtClean="0"/>
              <a:t>группы</a:t>
            </a:r>
            <a:r>
              <a:rPr lang="ru-RU" i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Во второй половине года необходимо пополнять </a:t>
            </a:r>
            <a:r>
              <a:rPr lang="ru-RU" b="1" i="1" dirty="0" smtClean="0"/>
              <a:t>уголок</a:t>
            </a:r>
            <a:r>
              <a:rPr lang="ru-RU" i="1" dirty="0" smtClean="0"/>
              <a:t> иллюстрированным материалом, дидактическими и настольными играми для ознакомления детей с видами спорта.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3556" name="Picture 1" descr="C:\Users\User\Desktop\Эльвира Юр\DSC02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429000"/>
            <a:ext cx="47863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3600" b="1" smtClean="0"/>
              <a:t>Старшая и подготовительная группы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5572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Старший дошкольный возраст является наиболее важным периодом для формирования двигательной активности. Старшие дошкольники овладевают сложными видами движений и способами выполнения, а также некоторыми элементами техники. Детям этого возраста свойственен широкий круг специальных знаний, умение анализировать свои действия, изменять и перестраивать их в зависимости от ситуации.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63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30003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i="1" dirty="0" smtClean="0"/>
              <a:t>Для старших дошкольников необходимо создавать вариативные усложненные условия для выполнения разных видов физических упражнений с использованием пособий. В старших группах необходимо знакомить детей с важнейшими событиями спортивной жизни страны и помещать соответствующий материал в уголке</a:t>
            </a:r>
            <a:r>
              <a:rPr lang="ru-RU" b="1" i="1" dirty="0" smtClean="0"/>
              <a:t> </a:t>
            </a:r>
            <a:r>
              <a:rPr lang="ru-RU" i="1" dirty="0" smtClean="0"/>
              <a:t>(иллюстрации, игры, и т. д.)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4" name="Picture 2" descr="http://detskiysad34.ru/wp-content/uploads/2013/07/%D1%83%D0%B3%D0%BE%D0%BB%D0%BE%D0%BA-%D0%B7%D0%B4%D0%BE%D1%80%D0%BE%D0%B2%D1%8C%D1%8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000375"/>
            <a:ext cx="5857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63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85750"/>
            <a:ext cx="8229600" cy="32146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i="1" dirty="0" smtClean="0"/>
              <a:t>На шестом году жизни у детей появляется интерес к подвижным играм и упражнениям спортивного характера (баскетбол, бадминтон, теннис , хоккей и т.д). Дети уже способны решать двигательные задачи, подчиняясь определенным правилам и применять разученные ранее движения в соответствии с игровыми ситуациями. Уголок должен активно использоваться в течение дня .</a:t>
            </a:r>
            <a:endParaRPr lang="ru-RU" i="1" dirty="0"/>
          </a:p>
        </p:txBody>
      </p:sp>
      <p:pic>
        <p:nvPicPr>
          <p:cNvPr id="26628" name="Picture 2" descr="C:\Users\User\Desktop\Эльвира Юр\IMG-20170123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357563"/>
            <a:ext cx="38576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User\Desktop\Эльвира Юр\ал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3"/>
            <a:ext cx="42148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71500"/>
            <a:ext cx="8229600" cy="285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27860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Накопившийся  опыт позволяет  детям содержательно проводить свое свободное время, организовывать игры со сверстниками, самостоятельно использовать разнообразное оборудование, настольные спортивные игры.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7652" name="Picture 2" descr="C:\Users\User\Desktop\Эльвира Юр\IMG-20170123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071813"/>
            <a:ext cx="414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User\Desktop\Эльвира Юр\IMG-20170123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071813"/>
            <a:ext cx="4357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14375"/>
            <a:ext cx="8229600" cy="214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25003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    Физкультурный уголок в старших группах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smtClean="0"/>
              <a:t>значительно отличается от предыдущих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Во-первых, он становится условием формирования интереса к занятиям физкультурой и спортом, тем зеркалом, в котором отражается жизнь группы, ее основные события.  </a:t>
            </a:r>
            <a:endParaRPr lang="ru-RU" i="1" dirty="0"/>
          </a:p>
        </p:txBody>
      </p:sp>
      <p:pic>
        <p:nvPicPr>
          <p:cNvPr id="28676" name="Picture 2" descr="C:\Users\User\Desktop\Эльвира Юр\IMG-20170123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928938"/>
            <a:ext cx="4071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User\Desktop\Эльвира Юр\IMG-20170123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5"/>
            <a:ext cx="4000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14375"/>
            <a:ext cx="8229600" cy="214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92968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    Т.о. вся проводимая в течении года работа, позволяет нам укреплять здоровье детей и приобщать их к здоровому образу жизни.</a:t>
            </a:r>
          </a:p>
          <a:p>
            <a:pPr>
              <a:buFont typeface="Arial" charset="0"/>
              <a:buNone/>
            </a:pPr>
            <a:r>
              <a:rPr lang="ru-RU" i="1" smtClean="0"/>
              <a:t> </a:t>
            </a:r>
            <a:endParaRPr lang="ru-RU" smtClean="0"/>
          </a:p>
        </p:txBody>
      </p:sp>
      <p:pic>
        <p:nvPicPr>
          <p:cNvPr id="29700" name="Picture 2" descr="C:\Users\User\Desktop\Эльвира Юр\DSC02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14500"/>
            <a:ext cx="67722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wirralglobe.co.uk/resources/images/1946567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4000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571500"/>
            <a:ext cx="8229600" cy="71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-1143000" y="500063"/>
            <a:ext cx="9043988" cy="5626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600" smtClean="0"/>
              <a:t>      </a:t>
            </a:r>
          </a:p>
          <a:p>
            <a:pPr algn="ctr">
              <a:buFont typeface="Arial" charset="0"/>
              <a:buNone/>
            </a:pPr>
            <a:r>
              <a:rPr lang="ru-RU" sz="6600" b="1" i="1" smtClean="0">
                <a:solidFill>
                  <a:srgbClr val="0070C0"/>
                </a:solidFill>
              </a:rPr>
              <a:t>Благодарю </a:t>
            </a:r>
          </a:p>
          <a:p>
            <a:pPr algn="ctr">
              <a:buFont typeface="Arial" charset="0"/>
              <a:buNone/>
            </a:pPr>
            <a:r>
              <a:rPr lang="ru-RU" sz="6600" b="1" i="1" smtClean="0">
                <a:solidFill>
                  <a:srgbClr val="0070C0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85813"/>
            <a:ext cx="8229600" cy="285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5429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Согласно ФГОС ДО развивающая предметно – пространственная среда должна быть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/>
              <a:t>Насыщенной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/>
              <a:t>Трансформируемой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/>
              <a:t> Полифункциональной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/>
              <a:t> Вариативной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/>
              <a:t>Доступной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/>
              <a:t> Безопасной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Этим требованиям также должны отвечать </a:t>
            </a:r>
            <a:r>
              <a:rPr lang="ru-RU" b="1" i="1" dirty="0" smtClean="0"/>
              <a:t>групповые физкультурные центры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71500"/>
            <a:ext cx="8229600" cy="214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6143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Использование имеющегося в дошкольном учреждении спортивного оборудования должно способствовать эффективной организации педагогического процесса.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     Задача педагога- </a:t>
            </a:r>
            <a:r>
              <a:rPr lang="ru-RU" i="1" dirty="0" smtClean="0"/>
              <a:t>научить детей самостоятельной двигательной активности в условиях ограниченного пространства и правильному безопасному использованию </a:t>
            </a:r>
            <a:r>
              <a:rPr lang="ru-RU" b="1" i="1" dirty="0" smtClean="0">
                <a:solidFill>
                  <a:srgbClr val="0070C0"/>
                </a:solidFill>
              </a:rPr>
              <a:t>физкультурного оборудования</a:t>
            </a:r>
            <a:r>
              <a:rPr lang="ru-RU" i="1" dirty="0" smtClean="0">
                <a:solidFill>
                  <a:srgbClr val="0070C0"/>
                </a:solidFill>
              </a:rPr>
              <a:t>,</a:t>
            </a:r>
            <a:r>
              <a:rPr lang="ru-RU" i="1" dirty="0" smtClean="0"/>
              <a:t> позволяющего успешно решать задачи дидактического и оздоровительного характера.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0"/>
            <a:ext cx="8229600" cy="3571875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касается младших групп:</a:t>
            </a:r>
            <a:endParaRPr lang="ru-RU" i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Физкультурные</a:t>
            </a:r>
            <a:r>
              <a:rPr lang="ru-RU" i="1" dirty="0" smtClean="0"/>
              <a:t> пособия в младшем дошкольном возрасте важно разместить таким образом, чтобы они способствовали проявлению двигательной активности детей. Все имеющиеся пособия лучше вносить постепенно, чередуя их.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8" name="Picture 4" descr="C:\Users\User\Desktop\Эльвира Юр\DSC02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429000"/>
            <a:ext cx="4000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User\Desktop\Эльвира Юр\ал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357563"/>
            <a:ext cx="3930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14375"/>
            <a:ext cx="8229600" cy="357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51535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070C0"/>
                </a:solidFill>
              </a:rPr>
              <a:t>      В младших группах </a:t>
            </a:r>
            <a:r>
              <a:rPr lang="ru-RU" i="1" smtClean="0"/>
              <a:t>целесообразно создавать специальный физкультурный уголок, который должен представлять единое двигательное пространство, на котором каждый ребенок может удовлетворить потребность в движении и познании, действуя разнообразными </a:t>
            </a:r>
          </a:p>
          <a:p>
            <a:pPr>
              <a:buFont typeface="Arial" charset="0"/>
              <a:buNone/>
            </a:pPr>
            <a:r>
              <a:rPr lang="ru-RU" i="1" smtClean="0"/>
              <a:t>    физкультурно - игровыми пособиями.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14375"/>
            <a:ext cx="8229600" cy="285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3286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Самостоятельная двигательная активность детей 2-3 лет связана с обыгрыванием разных предметов и игрушек Дети тянутся за игрушкой, наклоняются, влезают на куб, прилагают определённые усилия, чтобы достать тот или иной предмет или пособие.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С целью увеличения двигательной активности детей, любимые игрушки (зайчик, мишка, лисичка) целесообразно расставлять на крупных пособиях (гимнастической лесенке, на ребристой доске, под дугой и т. д.).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6" name="Picture 2" descr="C:\Users\User\Desktop\Эльвира Юр\1 г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00438"/>
            <a:ext cx="350043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User\Desktop\Эльвира Юр\1 гр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00438"/>
            <a:ext cx="32321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63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14338" y="642938"/>
            <a:ext cx="8729662" cy="3071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i="1" smtClean="0"/>
              <a:t>Крупное физкультурное оборудование требует много места, поэтому его лучше расставить вдоль одной свободной стены.</a:t>
            </a:r>
          </a:p>
          <a:p>
            <a:endParaRPr lang="ru-RU" i="1" smtClean="0"/>
          </a:p>
        </p:txBody>
      </p:sp>
      <p:pic>
        <p:nvPicPr>
          <p:cNvPr id="19460" name="Picture 2" descr="C:\Users\User\Desktop\Эльвира Юр\IMG-20170123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0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User\Desktop\Эльвира Юр\IMG-20170123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857500"/>
            <a:ext cx="4095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25"/>
            <a:ext cx="8229600" cy="71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i="1" dirty="0" smtClean="0"/>
              <a:t>Для хранения физкультурных пособий в групповых комнатах может быть использована секционная мебель с выдвижными ящиками или тележка "Физкультурный уголок".  Мелкое физкультурное оборудование</a:t>
            </a:r>
            <a:r>
              <a:rPr lang="ru-RU" b="1" i="1" dirty="0" smtClean="0"/>
              <a:t>  </a:t>
            </a:r>
            <a:r>
              <a:rPr lang="ru-RU" i="1" dirty="0" smtClean="0"/>
              <a:t>(массажные мячи, шарики, резиновые кольца и др.)следует держать в корзинах или открытых ящиках таким образом, чтобы дети могли им свободно пользоваться.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Средняя группа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92868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i="1" dirty="0" smtClean="0"/>
              <a:t>Детям этого возраста интересны наиболее сложные движения и двигательные задания, требующие скорости, ловкости и точности их выполнения. Создание благоприятной окружающей обстановки (организация свободного места для игр, рациональный подбор физкультурного оборудования, поощрение индивидуальных игр с пособиями) остается в средней </a:t>
            </a:r>
            <a:r>
              <a:rPr lang="ru-RU" b="1" i="1" dirty="0" smtClean="0"/>
              <a:t>группе</a:t>
            </a:r>
            <a:r>
              <a:rPr lang="ru-RU" i="1" dirty="0" smtClean="0"/>
              <a:t> одним из путей повышения двигательной активности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610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Wingdings</vt:lpstr>
      <vt:lpstr>Тема Office</vt:lpstr>
      <vt:lpstr>   Муниципальное автономное дошкольное учреждение  «Детский сад №384 комбинированного вида» Ново-Савиновского района г.Казани   «Повышение двигательной активности детей-дошкольников через оборудование  физкультурного центра»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Средняя группа</vt:lpstr>
      <vt:lpstr>Слайд 10</vt:lpstr>
      <vt:lpstr>Слайд 11</vt:lpstr>
      <vt:lpstr> Старшая и подготовительная группы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автономное дошкольное учреждение  «Детский сад №384 комбинированного вида» Ново-Савиновского района г.Казани Повышение двигательной активности детей-дошкольников через оборудование  физкультурного центра</dc:title>
  <dc:creator>User</dc:creator>
  <cp:lastModifiedBy>Татьяна</cp:lastModifiedBy>
  <cp:revision>17</cp:revision>
  <dcterms:created xsi:type="dcterms:W3CDTF">2017-01-23T14:00:13Z</dcterms:created>
  <dcterms:modified xsi:type="dcterms:W3CDTF">2017-05-07T21:10:01Z</dcterms:modified>
</cp:coreProperties>
</file>