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5" r:id="rId2"/>
    <p:sldId id="257" r:id="rId3"/>
    <p:sldId id="258" r:id="rId4"/>
    <p:sldId id="274" r:id="rId5"/>
    <p:sldId id="276" r:id="rId6"/>
    <p:sldId id="268" r:id="rId7"/>
    <p:sldId id="265" r:id="rId8"/>
    <p:sldId id="269" r:id="rId9"/>
    <p:sldId id="270" r:id="rId10"/>
    <p:sldId id="272" r:id="rId11"/>
    <p:sldId id="267" r:id="rId12"/>
    <p:sldId id="266" r:id="rId13"/>
    <p:sldId id="278" r:id="rId14"/>
    <p:sldId id="259" r:id="rId15"/>
    <p:sldId id="260" r:id="rId16"/>
    <p:sldId id="261" r:id="rId17"/>
    <p:sldId id="262" r:id="rId18"/>
    <p:sldId id="263" r:id="rId19"/>
    <p:sldId id="279" r:id="rId20"/>
    <p:sldId id="282" r:id="rId21"/>
    <p:sldId id="283" r:id="rId22"/>
    <p:sldId id="284" r:id="rId23"/>
    <p:sldId id="309" r:id="rId24"/>
    <p:sldId id="290" r:id="rId25"/>
    <p:sldId id="301" r:id="rId26"/>
    <p:sldId id="303" r:id="rId27"/>
    <p:sldId id="288" r:id="rId28"/>
    <p:sldId id="293" r:id="rId29"/>
    <p:sldId id="289" r:id="rId30"/>
    <p:sldId id="300" r:id="rId31"/>
    <p:sldId id="297" r:id="rId32"/>
    <p:sldId id="304" r:id="rId33"/>
    <p:sldId id="305" r:id="rId34"/>
    <p:sldId id="296" r:id="rId35"/>
    <p:sldId id="308" r:id="rId36"/>
    <p:sldId id="307" r:id="rId37"/>
    <p:sldId id="306" r:id="rId38"/>
    <p:sldId id="31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ligozavr" initials="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00" autoAdjust="0"/>
    <p:restoredTop sz="94660"/>
  </p:normalViewPr>
  <p:slideViewPr>
    <p:cSldViewPr>
      <p:cViewPr>
        <p:scale>
          <a:sx n="70" d="100"/>
          <a:sy n="70" d="100"/>
        </p:scale>
        <p:origin x="366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9A52A-3629-4461-8EB7-4052E02436E0}" type="datetimeFigureOut">
              <a:rPr lang="ru-RU" smtClean="0"/>
              <a:pPr/>
              <a:t>12.03.2010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E5D5C-791F-4BBD-AAEC-24733DBBF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Office_PowerPoint1.sldx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971550" y="2133600"/>
            <a:ext cx="6840538" cy="25193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latin typeface="Impact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032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857356" y="1928802"/>
            <a:ext cx="5643602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5400" dirty="0" smtClean="0"/>
              <a:t>Окружающий мир</a:t>
            </a:r>
            <a:endParaRPr lang="ru-RU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7072330" y="6215082"/>
            <a:ext cx="1114344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3 класс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_1237d_8f2ce44_XL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643158"/>
            <a:ext cx="592932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0_136b2_f3d16a08_XL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14942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971550" y="2133600"/>
            <a:ext cx="6840538" cy="25193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43636" y="1285860"/>
            <a:ext cx="2386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</a:rPr>
              <a:t>багульник</a:t>
            </a:r>
            <a:endParaRPr lang="ru-RU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7863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971550" y="2133600"/>
            <a:ext cx="6840538" cy="25193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24" y="357166"/>
            <a:ext cx="2423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пузырчатка</a:t>
            </a:r>
            <a:endParaRPr lang="ru-RU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0"/>
            <a:ext cx="4286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0"/>
            <a:ext cx="4286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971550" y="2133600"/>
            <a:ext cx="6840538" cy="25193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latin typeface="Impact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863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215074" y="5786454"/>
            <a:ext cx="180587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росянка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2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3" descr="0_10937_963de31b_XL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928934"/>
            <a:ext cx="5143504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00760" y="1214422"/>
            <a:ext cx="1858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  <a:t>пушица</a:t>
            </a:r>
            <a:endParaRPr lang="ru-RU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0_d994_266e8148_XL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00100" y="428604"/>
            <a:ext cx="898003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C000"/>
                </a:solidFill>
              </a:rPr>
              <a:t>аир</a:t>
            </a:r>
            <a:endParaRPr lang="ru-RU" sz="36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28596" y="571480"/>
            <a:ext cx="23214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тростник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0_8d6c_6f5ff389_XL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1"/>
            <a:ext cx="9501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43636" y="5786454"/>
            <a:ext cx="2591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стрелолист</a:t>
            </a:r>
            <a:endParaRPr lang="ru-RU" sz="4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0_18f2b_816ab4ba_XL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2000240"/>
            <a:ext cx="392909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valeriana_1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3898928" cy="500066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28662" y="5786454"/>
            <a:ext cx="2739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валериана</a:t>
            </a:r>
            <a:endParaRPr lang="ru-RU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215074" y="1142984"/>
            <a:ext cx="18133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вереск</a:t>
            </a:r>
            <a:endParaRPr lang="ru-RU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0_570c_94455eb7_XL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471487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2910" y="4286256"/>
            <a:ext cx="23933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морошка</a:t>
            </a:r>
            <a:endParaRPr lang="ru-RU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5" descr="0_59e3_81d11c8d_XL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500306"/>
            <a:ext cx="4572000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929322" y="1428736"/>
            <a:ext cx="24023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голубика</a:t>
            </a:r>
            <a:endParaRPr lang="ru-RU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0_4f20_31e2c55c_XL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16423">
            <a:off x="3844168" y="2546365"/>
            <a:ext cx="578647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1484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00034" y="4143380"/>
            <a:ext cx="23998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брусника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388" y="1785926"/>
            <a:ext cx="19447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dirty="0" smtClean="0">
                <a:solidFill>
                  <a:srgbClr val="002060"/>
                </a:solidFill>
              </a:rPr>
              <a:t>клюква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_01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408" y="0"/>
            <a:ext cx="93024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214290"/>
            <a:ext cx="892971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i="1" u="sng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Природное сообщество</a:t>
            </a:r>
            <a:r>
              <a:rPr lang="ru-RU" sz="80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– </a:t>
            </a:r>
            <a:r>
              <a:rPr lang="ru-RU" sz="44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это</a:t>
            </a:r>
          </a:p>
          <a:p>
            <a:pPr algn="ctr"/>
            <a:endParaRPr lang="ru-RU" sz="4400" b="1" i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ctr"/>
            <a:endParaRPr lang="ru-RU" sz="4400" b="1" i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44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4400" b="1" i="1" dirty="0" smtClean="0">
                <a:solidFill>
                  <a:srgbClr val="C00000"/>
                </a:solidFill>
              </a:rPr>
              <a:t>единство живой и неживой природы,	 которое складывается в определенных условиях окружающей среды.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_248cb_28ae58e3_XL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6572264" y="5715016"/>
            <a:ext cx="1532792" cy="7694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сосна</a:t>
            </a:r>
            <a:endParaRPr lang="ru-RU" sz="4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0_8183_f2ad80e9_XL[1]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72396" y="5786454"/>
            <a:ext cx="1031051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ива</a:t>
            </a:r>
            <a:endParaRPr lang="ru-RU" sz="4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0_872a_67efe2d8_XL[1]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1837" t="1620" b="2762"/>
          <a:stretch>
            <a:fillRect/>
          </a:stretch>
        </p:blipFill>
        <p:spPr bwMode="auto">
          <a:xfrm>
            <a:off x="142844" y="0"/>
            <a:ext cx="9144000" cy="7429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715140" y="6357958"/>
            <a:ext cx="1008866" cy="7694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ель</a:t>
            </a:r>
            <a:endParaRPr lang="ru-RU" sz="4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0_b302_b050d2be_XL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8726" y="-285776"/>
            <a:ext cx="10913205" cy="7572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929454" y="6088559"/>
            <a:ext cx="1853392" cy="7694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400" dirty="0" smtClean="0"/>
              <a:t>берёза</a:t>
            </a:r>
            <a:endParaRPr lang="ru-RU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0_18fa1_1a59a0c6_XL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0_1138_978bac03_-1-XL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38" y="450850"/>
            <a:ext cx="8583612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6929438" y="5786438"/>
            <a:ext cx="1071562" cy="461962"/>
          </a:xfrm>
          <a:prstGeom prst="rect">
            <a:avLst/>
          </a:prstGeom>
          <a:solidFill>
            <a:srgbClr val="CCECFF"/>
          </a:solidFill>
          <a:ln w="5715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660033"/>
                </a:solidFill>
              </a:rPr>
              <a:t>Выпь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филин на болот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6215075" y="5786454"/>
            <a:ext cx="164307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филин</a:t>
            </a:r>
            <a:endParaRPr lang="ru-RU" sz="32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2" y="144462"/>
            <a:ext cx="4070348" cy="371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8" descr="ондатр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14488"/>
            <a:ext cx="4389441" cy="495618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071942"/>
            <a:ext cx="4214842" cy="248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00694" y="714356"/>
            <a:ext cx="1973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ондатра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полёв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43174" y="5929330"/>
            <a:ext cx="3894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Водяная полёвка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цапл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62" y="2786058"/>
            <a:ext cx="3643338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кул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714488"/>
            <a:ext cx="400052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213091" cy="34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5" y="1785926"/>
            <a:ext cx="365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500430" y="928670"/>
            <a:ext cx="1413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кулик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0892" y="1928802"/>
            <a:ext cx="1479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цапля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_05_0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57224" y="285728"/>
            <a:ext cx="2857520" cy="2286016"/>
          </a:xfrm>
          <a:prstGeom prst="ellipse">
            <a:avLst/>
          </a:prstGeom>
        </p:spPr>
      </p:pic>
      <p:pic>
        <p:nvPicPr>
          <p:cNvPr id="6" name="Рисунок 3" descr="2738699.jpg"/>
          <p:cNvPicPr>
            <a:picLocks noChangeAspect="1" noChangeArrowheads="1"/>
          </p:cNvPicPr>
          <p:nvPr/>
        </p:nvPicPr>
        <p:blipFill>
          <a:blip r:embed="rId4" cstate="screen">
            <a:lum bright="-24000"/>
          </a:blip>
          <a:srcRect/>
          <a:stretch>
            <a:fillRect/>
          </a:stretch>
        </p:blipFill>
        <p:spPr bwMode="auto">
          <a:xfrm>
            <a:off x="5143504" y="214290"/>
            <a:ext cx="3455988" cy="2592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1" descr="0_201ae_ca0ad423_XL[1]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28662" y="4000504"/>
            <a:ext cx="3357586" cy="2381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928662" y="2500306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пресный     водоём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3702" y="2643182"/>
            <a:ext cx="915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поле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1670" y="3500438"/>
            <a:ext cx="69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лес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5572132" y="4214818"/>
          <a:ext cx="2857520" cy="2114156"/>
        </p:xfrm>
        <a:graphic>
          <a:graphicData uri="http://schemas.openxmlformats.org/presentationml/2006/ole">
            <p:oleObj spid="_x0000_s19459" name="Слайд" r:id="rId6" imgW="4570378" imgH="3427533" progId="PowerPoint.Slide.12">
              <p:embed/>
            </p:oleObj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786578" y="3571876"/>
            <a:ext cx="65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луг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8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8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8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38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8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8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85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85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утки на болоте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0" y="115888"/>
            <a:ext cx="9144000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72330" y="5643578"/>
            <a:ext cx="1143008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утки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6500" y="3200400"/>
            <a:ext cx="5397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4" descr="гадю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29156" cy="421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57752" y="571480"/>
            <a:ext cx="1738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гадюка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488" y="5929330"/>
            <a:ext cx="769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уж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тритон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35771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жаб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00438"/>
            <a:ext cx="428628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57752" y="571480"/>
            <a:ext cx="2132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ящерица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8926" y="5715016"/>
            <a:ext cx="1292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жаба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364333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 descr="0_6211_22cfafa9_XL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036637"/>
            <a:ext cx="4602162" cy="582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15074" y="571480"/>
            <a:ext cx="1173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лось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5143512"/>
            <a:ext cx="1622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косуля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_a61a_80b7abee_XL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73378">
            <a:off x="-152374" y="-234994"/>
            <a:ext cx="9664740" cy="745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86380" y="5572140"/>
            <a:ext cx="257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кабаны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4546" y="571480"/>
            <a:ext cx="3207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Цепи питания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42910" y="1643050"/>
            <a:ext cx="207170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комар</a:t>
            </a:r>
            <a:endParaRPr lang="ru-RU" sz="2800" dirty="0"/>
          </a:p>
        </p:txBody>
      </p:sp>
      <p:sp>
        <p:nvSpPr>
          <p:cNvPr id="12" name="Овал 11"/>
          <p:cNvSpPr/>
          <p:nvPr/>
        </p:nvSpPr>
        <p:spPr>
          <a:xfrm>
            <a:off x="571472" y="3143248"/>
            <a:ext cx="207170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мотыль</a:t>
            </a:r>
            <a:endParaRPr lang="ru-RU" sz="2800" dirty="0"/>
          </a:p>
        </p:txBody>
      </p:sp>
      <p:sp>
        <p:nvSpPr>
          <p:cNvPr id="13" name="Овал 12"/>
          <p:cNvSpPr/>
          <p:nvPr/>
        </p:nvSpPr>
        <p:spPr>
          <a:xfrm>
            <a:off x="3643306" y="4786322"/>
            <a:ext cx="207170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росянка</a:t>
            </a:r>
            <a:endParaRPr lang="ru-RU" sz="2800" dirty="0"/>
          </a:p>
        </p:txBody>
      </p:sp>
      <p:sp>
        <p:nvSpPr>
          <p:cNvPr id="14" name="Овал 13"/>
          <p:cNvSpPr/>
          <p:nvPr/>
        </p:nvSpPr>
        <p:spPr>
          <a:xfrm>
            <a:off x="785786" y="4786322"/>
            <a:ext cx="207170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слепень</a:t>
            </a:r>
            <a:endParaRPr lang="ru-RU" sz="2800" dirty="0"/>
          </a:p>
        </p:txBody>
      </p:sp>
      <p:sp>
        <p:nvSpPr>
          <p:cNvPr id="15" name="Овал 14"/>
          <p:cNvSpPr/>
          <p:nvPr/>
        </p:nvSpPr>
        <p:spPr>
          <a:xfrm>
            <a:off x="3571868" y="3143248"/>
            <a:ext cx="207170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лягушка</a:t>
            </a:r>
            <a:endParaRPr lang="ru-RU" sz="2800" dirty="0"/>
          </a:p>
        </p:txBody>
      </p:sp>
      <p:sp>
        <p:nvSpPr>
          <p:cNvPr id="16" name="Овал 15"/>
          <p:cNvSpPr/>
          <p:nvPr/>
        </p:nvSpPr>
        <p:spPr>
          <a:xfrm>
            <a:off x="3571868" y="1714488"/>
            <a:ext cx="207170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лягушка</a:t>
            </a:r>
            <a:endParaRPr lang="ru-RU" sz="2800" dirty="0"/>
          </a:p>
        </p:txBody>
      </p:sp>
      <p:sp>
        <p:nvSpPr>
          <p:cNvPr id="17" name="Овал 16"/>
          <p:cNvSpPr/>
          <p:nvPr/>
        </p:nvSpPr>
        <p:spPr>
          <a:xfrm>
            <a:off x="6072198" y="3143248"/>
            <a:ext cx="207170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гадюка</a:t>
            </a:r>
            <a:endParaRPr lang="ru-RU" sz="2800" dirty="0"/>
          </a:p>
        </p:txBody>
      </p:sp>
      <p:sp>
        <p:nvSpPr>
          <p:cNvPr id="18" name="Овал 17"/>
          <p:cNvSpPr/>
          <p:nvPr/>
        </p:nvSpPr>
        <p:spPr>
          <a:xfrm>
            <a:off x="6143636" y="1714488"/>
            <a:ext cx="207170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аист</a:t>
            </a:r>
            <a:endParaRPr lang="ru-RU" sz="2800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2857488" y="2071678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2" idx="6"/>
            <a:endCxn id="15" idx="2"/>
          </p:cNvCxnSpPr>
          <p:nvPr/>
        </p:nvCxnSpPr>
        <p:spPr>
          <a:xfrm>
            <a:off x="2643174" y="3600448"/>
            <a:ext cx="92869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5" idx="6"/>
            <a:endCxn id="17" idx="2"/>
          </p:cNvCxnSpPr>
          <p:nvPr/>
        </p:nvCxnSpPr>
        <p:spPr>
          <a:xfrm>
            <a:off x="5643570" y="3600448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4" idx="6"/>
            <a:endCxn id="13" idx="2"/>
          </p:cNvCxnSpPr>
          <p:nvPr/>
        </p:nvCxnSpPr>
        <p:spPr>
          <a:xfrm>
            <a:off x="2857488" y="5243522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6" idx="6"/>
            <a:endCxn id="18" idx="2"/>
          </p:cNvCxnSpPr>
          <p:nvPr/>
        </p:nvCxnSpPr>
        <p:spPr>
          <a:xfrm>
            <a:off x="5643570" y="2171688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571480"/>
            <a:ext cx="650085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Выбери верное утверждение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928802"/>
            <a:ext cx="785818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Болото – это засушливые участки суши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3357562"/>
            <a:ext cx="7786742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Болото – это избыточно увлажнённые</a:t>
            </a:r>
          </a:p>
          <a:p>
            <a:pPr algn="ctr"/>
            <a:r>
              <a:rPr lang="ru-RU" sz="3200" dirty="0" smtClean="0"/>
              <a:t> участки суши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8860" y="500042"/>
            <a:ext cx="456644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</a:rPr>
              <a:t>Что не растет на болоте?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500174"/>
            <a:ext cx="1507144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малина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00232" y="2357430"/>
            <a:ext cx="1467068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клюква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571868" y="1500174"/>
            <a:ext cx="1524776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пушица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429256" y="2357430"/>
            <a:ext cx="1949188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багульник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358082" y="1500174"/>
            <a:ext cx="817853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лён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500298" y="3857628"/>
            <a:ext cx="454021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</a:rPr>
              <a:t>Кто не живёт на болоте?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5643578"/>
            <a:ext cx="161813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ондатра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857356" y="4929198"/>
            <a:ext cx="14302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лисица</a:t>
            </a:r>
            <a:endParaRPr lang="ru-RU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500430" y="5572140"/>
            <a:ext cx="150019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/>
              <a:t>гадюка</a:t>
            </a:r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6786578" y="5572140"/>
            <a:ext cx="213109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жаворонок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29256" y="4929198"/>
            <a:ext cx="117012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кулик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971550" y="2133600"/>
            <a:ext cx="6840538" cy="25193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428604"/>
            <a:ext cx="14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Карточка №1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1285860"/>
            <a:ext cx="1834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малина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2928934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лён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4786322"/>
            <a:ext cx="2828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тимофеевка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9058" y="1357298"/>
            <a:ext cx="1130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i="1" dirty="0" smtClean="0">
                <a:solidFill>
                  <a:schemeClr val="tx2">
                    <a:lumMod val="75000"/>
                  </a:schemeClr>
                </a:solidFill>
              </a:rPr>
              <a:t>луг</a:t>
            </a:r>
            <a:endParaRPr lang="ru-RU" sz="5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0430" y="2786058"/>
            <a:ext cx="25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chemeClr val="tx2">
                    <a:lumMod val="75000"/>
                  </a:schemeClr>
                </a:solidFill>
              </a:rPr>
              <a:t>лес</a:t>
            </a:r>
            <a:endParaRPr lang="ru-RU" sz="5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3372" y="4500570"/>
            <a:ext cx="1595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i="1" dirty="0" smtClean="0">
                <a:solidFill>
                  <a:schemeClr val="tx2">
                    <a:lumMod val="75000"/>
                  </a:schemeClr>
                </a:solidFill>
              </a:rPr>
              <a:t>поле</a:t>
            </a:r>
            <a:endParaRPr lang="ru-RU" sz="5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9454" y="1428736"/>
            <a:ext cx="972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дуб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5140" y="2928934"/>
            <a:ext cx="1707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клевер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16" y="4786322"/>
            <a:ext cx="1313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рожь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971550" y="2133600"/>
            <a:ext cx="6840538" cy="25193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latin typeface="Impac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428604"/>
            <a:ext cx="14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Карточка №2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1285860"/>
            <a:ext cx="1417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дятел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2928934"/>
            <a:ext cx="371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колорадский жук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4786322"/>
            <a:ext cx="2485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трясогузка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9058" y="1357298"/>
            <a:ext cx="1130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i="1" dirty="0" smtClean="0">
                <a:solidFill>
                  <a:schemeClr val="tx2">
                    <a:lumMod val="75000"/>
                  </a:schemeClr>
                </a:solidFill>
              </a:rPr>
              <a:t>луг</a:t>
            </a:r>
            <a:endParaRPr lang="ru-RU" sz="5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8992" y="2786058"/>
            <a:ext cx="25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chemeClr val="tx2">
                    <a:lumMod val="75000"/>
                  </a:schemeClr>
                </a:solidFill>
              </a:rPr>
              <a:t>лес</a:t>
            </a:r>
            <a:endParaRPr lang="ru-RU" sz="5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3372" y="4500570"/>
            <a:ext cx="1595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i="1" dirty="0" smtClean="0">
                <a:solidFill>
                  <a:schemeClr val="tx2">
                    <a:lumMod val="75000"/>
                  </a:schemeClr>
                </a:solidFill>
              </a:rPr>
              <a:t>поле</a:t>
            </a:r>
            <a:endParaRPr lang="ru-RU" sz="5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9454" y="1428736"/>
            <a:ext cx="19502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мышь</a:t>
            </a:r>
          </a:p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полёвка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5140" y="3000372"/>
            <a:ext cx="1622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косуля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16" y="4786322"/>
            <a:ext cx="1541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канюк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971550" y="2133600"/>
            <a:ext cx="6840538" cy="25193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latin typeface="Impact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971550" y="2133600"/>
            <a:ext cx="6840538" cy="25193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latin typeface="Impac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00100" y="2143116"/>
            <a:ext cx="7572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Природное сообщество </a:t>
            </a:r>
          </a:p>
          <a:p>
            <a:endParaRPr lang="ru-RU" sz="5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643174" y="4214818"/>
            <a:ext cx="3846694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 prstMaterial="matte">
              <a:bevelT w="133350" h="38100"/>
              <a:bevelB w="171450"/>
            </a:sp3d>
          </a:bodyPr>
          <a:lstStyle/>
          <a:p>
            <a:r>
              <a:rPr lang="ru-RU" sz="9600" dirty="0" smtClean="0">
                <a:solidFill>
                  <a:srgbClr val="FFFF00"/>
                </a:solidFill>
              </a:rPr>
              <a:t>болото</a:t>
            </a:r>
            <a:endParaRPr lang="ru-RU" sz="9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971550" y="2133600"/>
            <a:ext cx="6840538" cy="25193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latin typeface="Impact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72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00166" y="1214422"/>
            <a:ext cx="4930965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1. </a:t>
            </a:r>
            <a:r>
              <a:rPr lang="ru-RU" sz="3200" dirty="0" smtClean="0"/>
              <a:t>Растительный мир болот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71604" y="2285992"/>
            <a:ext cx="485778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/>
              <a:t>2. Животный мир болот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643042" y="3643314"/>
            <a:ext cx="4786346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/>
              <a:t>3. </a:t>
            </a:r>
            <a:r>
              <a:rPr lang="ru-RU" sz="3200" smtClean="0"/>
              <a:t>Цепи питания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971550" y="2133600"/>
            <a:ext cx="6840538" cy="25193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latin typeface="Impact"/>
            </a:endParaRPr>
          </a:p>
        </p:txBody>
      </p:sp>
      <p:pic>
        <p:nvPicPr>
          <p:cNvPr id="5" name="Picture 7" descr="0_1d066_91978e8b_XL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86380" y="5786454"/>
            <a:ext cx="33225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Мох сфагнум</a:t>
            </a:r>
            <a:endParaRPr lang="ru-RU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146</Words>
  <PresentationFormat>Экран (4:3)</PresentationFormat>
  <Paragraphs>93</Paragraphs>
  <Slides>38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seligozavr</cp:lastModifiedBy>
  <cp:revision>39</cp:revision>
  <dcterms:modified xsi:type="dcterms:W3CDTF">2010-03-12T03:49:09Z</dcterms:modified>
</cp:coreProperties>
</file>