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7F1FE-55BD-A841-8455-68EDB3D85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D3DDB0-60DC-AF4C-A9D5-5AB8D48E2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B8924-9CD3-D043-838A-5D85E68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ED92B-3309-AE45-953B-3E49C1DC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D3B4A-0224-DD4F-9451-2C03A8BD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9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82848-EC2C-EF45-9C2C-060AB4F5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20E30-AA82-264A-90F2-F69B2AA06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BA02A-0819-6A46-BB3C-5BFFAB4E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B2343-3116-6849-9AFC-76E3D0DD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DD637-E6CC-6B45-B36E-2CACDB92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543FC2-3742-6A46-AB54-12D71E393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1653B-9CCB-B04F-9629-8EA2F6247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BF0D9-24BA-4544-BA1C-C5305830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993253-C981-3B47-AD6A-973D3F43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79DA1-203A-5C40-90B4-FAF2D209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4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6D3B6-CF9F-C846-BF52-D4E937A5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68B5A-95E8-014C-8AA0-A0D6A20F9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20446-710C-434D-ACA2-D6C474EC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C8D1C-3E19-AA4A-87E7-130059F0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05E41-B680-A34B-BC47-A2FD9541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DF112-446B-804E-B677-4922A125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6AC345-E38D-034D-B853-4336AB80C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29596-81F1-2540-8E6E-23435859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7020D-D12B-3946-BE46-25B8E3EE0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9E908-58F4-1048-9914-D149B818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5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EDF68-EBE7-8449-819B-4BCE4F06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9D8EC-8F43-694C-A2CC-04E0E7697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62CA84-E5A2-804D-B26D-00880F6C9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B4AB8E-0C8F-0543-82AE-E913468D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D94AD-535C-BB46-91BC-B83BA822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8511BA-4D55-6C45-AAB7-4CB296DC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1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28573-232B-3C40-BF25-AB366A98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995A9C-C9B9-1E4F-A737-6102FF297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DF9FD7-A93A-0E4E-8950-72A98D11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738E3B-8C6B-374D-8E22-30165EB9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FABCEF-DCCA-234F-99B0-40691E6E2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F3590E-5A1B-C84D-B297-D4222859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F9CD54-0308-B042-84FD-3BD15ED6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780F97-E34F-6045-BACF-B64726C1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5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4C542-2A2A-1348-ADF0-3B15A47A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8ACE35-5B2F-2942-896E-C55743C3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E362C0-1533-1848-A321-0B8E2AD1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6FF7CE-08F4-6D48-A55D-E6769CFA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F5BF83-1DBB-E641-9F31-573DFDDA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D9B654-DA26-7F4B-96A5-C079D10B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172C52-5DF1-C54F-92B2-D685C692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8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6E584-CC2F-8840-9D53-1E3D1639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95150-EB01-2142-A3C9-4A0B791D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269B96-4CFA-C44B-8F92-FE9C1259A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9A40D-B45C-014E-B1A9-922CBB4E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FCD508-60D6-2844-9A81-BF2B0DF9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8A00F7-AD9E-714E-863A-E9503ECD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7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51D39-2073-AA49-93A7-5384EB09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E36977-12AF-5F47-A603-EB3D7829E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46373-210B-314E-A8A6-65F1488D2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5A5C3-8E55-C94E-BC5E-50826758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0D6B7-9C68-4A4D-A7A9-886FF53D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3E70BC-4182-C340-A1D0-BE56727E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9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B124A-CE10-B641-9E14-03651D3E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0C3C4-F05C-0945-8123-3D7170AB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999DB-2E2F-8E4D-A252-AC323C992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2964-8759-3B4D-AD84-39D9CBBE53E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44E3A-25D1-F746-A329-568771A2D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06DC5-5841-C145-BF5D-E69CE22BC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D984-CDA1-F345-9933-31811E977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0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17E50F-D97C-9040-BCB4-BBD31EF220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428709-2FEE-F144-A98C-0242B9244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488" y="6244390"/>
            <a:ext cx="3437021" cy="445168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Rockwell" panose="02060603020205020403" pitchFamily="18" charset="0"/>
              </a:rPr>
              <a:t>Moscow, 2020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32CB67-76A7-204F-82A5-117E6A34A149}"/>
              </a:ext>
            </a:extLst>
          </p:cNvPr>
          <p:cNvSpPr/>
          <p:nvPr/>
        </p:nvSpPr>
        <p:spPr>
          <a:xfrm>
            <a:off x="-1" y="2857106"/>
            <a:ext cx="8577112" cy="14261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4000" i="1" spc="600" dirty="0">
                <a:latin typeface="Rockwell" panose="02060603020205020403" pitchFamily="18" charset="0"/>
              </a:rPr>
              <a:t>TRANSPORT LEGISLATION </a:t>
            </a:r>
          </a:p>
          <a:p>
            <a:pPr algn="just"/>
            <a:r>
              <a:rPr lang="en-GB" sz="4000" i="1" spc="600" dirty="0">
                <a:latin typeface="Rockwell" panose="02060603020205020403" pitchFamily="18" charset="0"/>
              </a:rPr>
              <a:t>IN JAPAN</a:t>
            </a:r>
            <a:endParaRPr lang="ru-RU" sz="4000" i="1" spc="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0309A-8F3C-1A4B-9F74-D6F5CE439BC3}"/>
              </a:ext>
            </a:extLst>
          </p:cNvPr>
          <p:cNvSpPr txBox="1"/>
          <p:nvPr/>
        </p:nvSpPr>
        <p:spPr>
          <a:xfrm>
            <a:off x="3609474" y="457200"/>
            <a:ext cx="85771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i="1" spc="300" dirty="0">
                <a:solidFill>
                  <a:schemeClr val="bg1"/>
                </a:solidFill>
                <a:latin typeface="Rockwell" panose="02060603020205020403" pitchFamily="18" charset="0"/>
              </a:rPr>
              <a:t>Russian University of Transport (MIIT) </a:t>
            </a:r>
          </a:p>
          <a:p>
            <a:pPr algn="r"/>
            <a:r>
              <a:rPr lang="en-GB" sz="3200" i="1" spc="300" dirty="0">
                <a:solidFill>
                  <a:schemeClr val="bg1"/>
                </a:solidFill>
                <a:latin typeface="Rockwell" panose="02060603020205020403" pitchFamily="18" charset="0"/>
              </a:rPr>
              <a:t>Law Institute  </a:t>
            </a:r>
            <a:endParaRPr lang="ru-RU" sz="3200" i="1" spc="3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D5251-0BF5-1D48-86F7-3A8D9C40F74A}"/>
              </a:ext>
            </a:extLst>
          </p:cNvPr>
          <p:cNvSpPr txBox="1"/>
          <p:nvPr/>
        </p:nvSpPr>
        <p:spPr>
          <a:xfrm>
            <a:off x="8577111" y="5116749"/>
            <a:ext cx="360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>
                <a:solidFill>
                  <a:schemeClr val="bg1"/>
                </a:solidFill>
                <a:latin typeface="Rockwell" panose="02060603020205020403" pitchFamily="18" charset="0"/>
              </a:rPr>
              <a:t>Kotzuba</a:t>
            </a:r>
            <a:r>
              <a:rPr lang="en-GB" sz="2400" b="1" i="1" dirty="0">
                <a:solidFill>
                  <a:schemeClr val="bg1"/>
                </a:solidFill>
                <a:latin typeface="Rockwell" panose="02060603020205020403" pitchFamily="18" charset="0"/>
              </a:rPr>
              <a:t> Veronika 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Rockwell" panose="02060603020205020403" pitchFamily="18" charset="0"/>
              </a:rPr>
              <a:t>ЮЮУ</a:t>
            </a:r>
            <a:r>
              <a:rPr lang="en-GB" sz="2400" b="1" i="1" dirty="0">
                <a:solidFill>
                  <a:schemeClr val="bg1"/>
                </a:solidFill>
                <a:latin typeface="Rockwell" panose="02060603020205020403" pitchFamily="18" charset="0"/>
              </a:rPr>
              <a:t>-111</a:t>
            </a:r>
            <a:endParaRPr lang="ru-RU" sz="2400" b="1" i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Research Advisor: Konysheva Marina V.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1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9BC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41A18E-DCF4-794F-8700-A075E408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CEA81B-06C2-4E43-967B-E873DAB1B1C7}"/>
              </a:ext>
            </a:extLst>
          </p:cNvPr>
          <p:cNvSpPr txBox="1"/>
          <p:nvPr/>
        </p:nvSpPr>
        <p:spPr>
          <a:xfrm>
            <a:off x="7447548" y="540058"/>
            <a:ext cx="4744452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Rockwell" panose="02060603020205020403" pitchFamily="18" charset="0"/>
              </a:rPr>
              <a:t>Russian University of Transport (MIIT) </a:t>
            </a:r>
          </a:p>
          <a:p>
            <a:r>
              <a:rPr lang="en-GB" sz="2800" i="1" dirty="0">
                <a:solidFill>
                  <a:schemeClr val="bg1"/>
                </a:solidFill>
                <a:latin typeface="Rockwell" panose="02060603020205020403" pitchFamily="18" charset="0"/>
              </a:rPr>
              <a:t>Law Institute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23601-AE9F-CA4B-8E5B-06DC3803E37E}"/>
              </a:ext>
            </a:extLst>
          </p:cNvPr>
          <p:cNvSpPr txBox="1"/>
          <p:nvPr/>
        </p:nvSpPr>
        <p:spPr>
          <a:xfrm>
            <a:off x="1" y="4692316"/>
            <a:ext cx="6737683" cy="13542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200" i="1" spc="600" dirty="0">
                <a:latin typeface="Rockwell" panose="02060603020205020403" pitchFamily="18" charset="0"/>
              </a:rPr>
              <a:t>TRANSPORT LEGISLATION </a:t>
            </a:r>
          </a:p>
          <a:p>
            <a:pPr algn="r"/>
            <a:r>
              <a:rPr lang="en-GB" sz="3200" i="1" spc="600" dirty="0">
                <a:latin typeface="Rockwell" panose="02060603020205020403" pitchFamily="18" charset="0"/>
              </a:rPr>
              <a:t>IN JAPAN</a:t>
            </a:r>
            <a:endParaRPr lang="ru-RU" sz="3200" i="1" spc="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0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06B747-8EDE-5F4F-A1E9-97B99034C6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3ED26-283A-4A41-8BCC-BD74E323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4969042" cy="789907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i="1" dirty="0">
                <a:solidFill>
                  <a:schemeClr val="bg1"/>
                </a:solidFill>
                <a:latin typeface="Rockwell" panose="02060603020205020403" pitchFamily="18" charset="0"/>
              </a:rPr>
              <a:t>Contents</a:t>
            </a:r>
            <a:r>
              <a:rPr lang="en-GB" dirty="0">
                <a:latin typeface="Rockwell" panose="02060603020205020403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626DB-02AA-4A4C-A8E6-4BAB385B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042" y="1741404"/>
            <a:ext cx="7222958" cy="374499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  <a:hlinkClick r:id="rId3" action="ppaction://hlinksldjump"/>
              </a:rPr>
              <a:t>1. Weekly Rush Hour </a:t>
            </a:r>
            <a:b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  <a:hlinkClick r:id="rId3" action="ppaction://hlinksldjump"/>
              </a:rPr>
            </a:br>
            <a: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  <a:hlinkClick r:id="rId4" action="ppaction://hlinksldjump"/>
              </a:rPr>
              <a:t>2. Number of  Automobile Accidents and Traffic Fatalities in Japan</a:t>
            </a:r>
            <a:b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  <a:hlinkClick r:id="rId5" action="ppaction://hlinksldjump"/>
              </a:rPr>
              <a:t>3. Traffic Fatalities Among Senior and Other Citizens in Japan</a:t>
            </a:r>
            <a:b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  <a:hlinkClick r:id="rId6" action="ppaction://hlinksldjump"/>
              </a:rPr>
              <a:t>4.Congection Level</a:t>
            </a:r>
            <a:b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  <a:hlinkClick r:id="rId7" action="ppaction://hlinksldjump"/>
              </a:rPr>
              <a:t>5. Weekly Traffic Congestions by Time of Day</a:t>
            </a:r>
            <a:b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  <a:hlinkClick r:id="rId7" action="ppaction://hlinksldjump"/>
              </a:rPr>
            </a:br>
            <a:r>
              <a:rPr lang="en-GB" sz="2400" i="1" spc="300" dirty="0">
                <a:solidFill>
                  <a:schemeClr val="bg1"/>
                </a:solidFill>
                <a:latin typeface="Rockwell" panose="02060603020205020403" pitchFamily="18" charset="0"/>
                <a:hlinkClick r:id="rId8" action="ppaction://hlinksldjump"/>
              </a:rPr>
              <a:t>6. Time Lost in Rush Hour – Per Day</a:t>
            </a:r>
            <a:br>
              <a:rPr lang="en-GB" sz="2400" i="1" spc="300" dirty="0">
                <a:latin typeface="Rockwell" panose="02060603020205020403" pitchFamily="18" charset="0"/>
              </a:rPr>
            </a:br>
            <a:endParaRPr lang="ru-RU" sz="2400" i="1" spc="300" dirty="0"/>
          </a:p>
        </p:txBody>
      </p:sp>
    </p:spTree>
    <p:extLst>
      <p:ext uri="{BB962C8B-B14F-4D97-AF65-F5344CB8AC3E}">
        <p14:creationId xmlns:p14="http://schemas.microsoft.com/office/powerpoint/2010/main" val="6523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A8F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36CDB056-F154-6C47-876D-80453112E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280" y="1217236"/>
            <a:ext cx="8169440" cy="4834648"/>
          </a:xfrm>
        </p:spPr>
      </p:pic>
    </p:spTree>
    <p:extLst>
      <p:ext uri="{BB962C8B-B14F-4D97-AF65-F5344CB8AC3E}">
        <p14:creationId xmlns:p14="http://schemas.microsoft.com/office/powerpoint/2010/main" val="1513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EC85B6-A636-B54E-AC11-1E658AFE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147" y="553074"/>
            <a:ext cx="7688179" cy="5859757"/>
          </a:xfrm>
        </p:spPr>
      </p:pic>
    </p:spTree>
    <p:extLst>
      <p:ext uri="{BB962C8B-B14F-4D97-AF65-F5344CB8AC3E}">
        <p14:creationId xmlns:p14="http://schemas.microsoft.com/office/powerpoint/2010/main" val="88883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817E12-C170-0746-A14A-4799788A3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294" y="749592"/>
            <a:ext cx="8157411" cy="5358816"/>
          </a:xfrm>
        </p:spPr>
      </p:pic>
    </p:spTree>
    <p:extLst>
      <p:ext uri="{BB962C8B-B14F-4D97-AF65-F5344CB8AC3E}">
        <p14:creationId xmlns:p14="http://schemas.microsoft.com/office/powerpoint/2010/main" val="257310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EB7693-0AE5-1144-9512-794ED360A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79" y="878305"/>
            <a:ext cx="11369841" cy="5450305"/>
          </a:xfrm>
        </p:spPr>
      </p:pic>
    </p:spTree>
    <p:extLst>
      <p:ext uri="{BB962C8B-B14F-4D97-AF65-F5344CB8AC3E}">
        <p14:creationId xmlns:p14="http://schemas.microsoft.com/office/powerpoint/2010/main" val="246289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76B207-D0E9-5B48-81C6-BE10D5098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415" y="253244"/>
            <a:ext cx="6655169" cy="6351511"/>
          </a:xfrm>
        </p:spPr>
      </p:pic>
    </p:spTree>
    <p:extLst>
      <p:ext uri="{BB962C8B-B14F-4D97-AF65-F5344CB8AC3E}">
        <p14:creationId xmlns:p14="http://schemas.microsoft.com/office/powerpoint/2010/main" val="11674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2652D1-7562-7D40-9D2E-C89E456FF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589" y="661738"/>
            <a:ext cx="7880685" cy="5666874"/>
          </a:xfrm>
        </p:spPr>
      </p:pic>
    </p:spTree>
    <p:extLst>
      <p:ext uri="{BB962C8B-B14F-4D97-AF65-F5344CB8AC3E}">
        <p14:creationId xmlns:p14="http://schemas.microsoft.com/office/powerpoint/2010/main" val="226780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D1889-D2F0-4A1D-889F-2B1225C1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7215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b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1008C-67D1-4289-AFD9-22F577C5F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prstClr val="black"/>
              </a:solidFill>
              <a:latin typeface="Ink Free" panose="03080402000500000000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prstClr val="black"/>
              </a:solidFill>
              <a:latin typeface="Ink Free" panose="03080402000500000000" pitchFamily="66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7030A0"/>
                </a:solidFill>
                <a:latin typeface="Ink Free" panose="03080402000500000000" pitchFamily="66" charset="0"/>
                <a:ea typeface="+mj-ea"/>
                <a:cs typeface="Times New Roman" panose="02020603050405020304" pitchFamily="18" charset="0"/>
              </a:rPr>
              <a:t>THANKS  FOR  WATCHING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78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102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Ink Free</vt:lpstr>
      <vt:lpstr>Rockwell</vt:lpstr>
      <vt:lpstr>Times New Roman</vt:lpstr>
      <vt:lpstr>Тема Office</vt:lpstr>
      <vt:lpstr>Презентация PowerPoint</vt:lpstr>
      <vt:lpstr>Contents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verony2001@mail.ru</dc:creator>
  <cp:lastModifiedBy>konysheva marina</cp:lastModifiedBy>
  <cp:revision>10</cp:revision>
  <dcterms:created xsi:type="dcterms:W3CDTF">2020-03-04T07:49:16Z</dcterms:created>
  <dcterms:modified xsi:type="dcterms:W3CDTF">2020-04-02T03:47:14Z</dcterms:modified>
</cp:coreProperties>
</file>