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34" r:id="rId3"/>
    <p:sldId id="302" r:id="rId4"/>
    <p:sldId id="305" r:id="rId5"/>
    <p:sldId id="308" r:id="rId6"/>
    <p:sldId id="266" r:id="rId7"/>
    <p:sldId id="303" r:id="rId8"/>
    <p:sldId id="312" r:id="rId9"/>
    <p:sldId id="313" r:id="rId10"/>
    <p:sldId id="304" r:id="rId11"/>
    <p:sldId id="309" r:id="rId12"/>
    <p:sldId id="333" r:id="rId13"/>
    <p:sldId id="310" r:id="rId14"/>
    <p:sldId id="311" r:id="rId15"/>
    <p:sldId id="314" r:id="rId16"/>
    <p:sldId id="315" r:id="rId17"/>
    <p:sldId id="316" r:id="rId18"/>
    <p:sldId id="317" r:id="rId19"/>
    <p:sldId id="318" r:id="rId20"/>
    <p:sldId id="319" r:id="rId21"/>
    <p:sldId id="330" r:id="rId22"/>
    <p:sldId id="331" r:id="rId23"/>
    <p:sldId id="320" r:id="rId24"/>
    <p:sldId id="326" r:id="rId25"/>
    <p:sldId id="325" r:id="rId26"/>
    <p:sldId id="33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48" autoAdjust="0"/>
    <p:restoredTop sz="94728" autoAdjust="0"/>
  </p:normalViewPr>
  <p:slideViewPr>
    <p:cSldViewPr>
      <p:cViewPr>
        <p:scale>
          <a:sx n="78" d="100"/>
          <a:sy n="78" d="100"/>
        </p:scale>
        <p:origin x="-19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FF8EB-9DBC-466E-9B6B-269F56A80C47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5F28A-A4DA-410C-86FE-39CC35E97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46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F28A-A4DA-410C-86FE-39CC35E97B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24936" cy="10801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Наш город Белебей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gic2.mycdn.me/image?t=43&amp;bid=771933911881&amp;id=771933911881&amp;plc=WEB&amp;tkn=*DgJ8jA_804TK5TWprWJp80Fmf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7272808" cy="4176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импатичная\Desktop\фото Белебея\ОАО БелЗ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056140" cy="528899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ОАО «</a:t>
            </a:r>
            <a:r>
              <a:rPr lang="ru-RU" sz="4000" b="1" dirty="0" err="1" smtClean="0">
                <a:solidFill>
                  <a:srgbClr val="C00000"/>
                </a:solidFill>
              </a:rPr>
              <a:t>БелЗан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Симпатичная\Desktop\фото Белебея\3a66adba7902f66695212a6eb4a3b7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89452" cy="470374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28675" name="Picture 3" descr="C:\Users\Симпатичная\Desktop\фото Белебея\гостини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562226" cy="25444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8676" name="Picture 4" descr="C:\Users\Симпатичная\Desktop\фото Белебея\гостиница г Белеб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3600400" cy="25752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импатичная\Desktop\фото Белебея\Собор Николая Чудотвор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4608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4176464" cy="2393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Собор Николая Чудотворца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www.matveev.belebey.ru/Belebey/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5213040" cy="321471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xmlns="" val="41737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импатичная\Desktop\фото Белебея\16634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197955" cy="539846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ash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Мечеть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Симпатичная\Desktop\фото Белебея\22338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1844824"/>
            <a:ext cx="5500150" cy="36576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ash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Ликёроводочный завод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Симпатичная\Desktop\фото Белебея\белебеевский молочный комбина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96752"/>
            <a:ext cx="4697834" cy="36576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Белебеевский</a:t>
            </a:r>
            <a:r>
              <a:rPr lang="ru-RU" sz="4000" b="1" dirty="0" smtClean="0">
                <a:solidFill>
                  <a:srgbClr val="C00000"/>
                </a:solidFill>
              </a:rPr>
              <a:t> молочный комбинат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1748" name="Picture 4" descr="C:\Users\Симпатичная\Desktop\фото Белебея\продукция Белебеевского молочного комбина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3345160" cy="237506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Симпатичная\Desktop\фото Белебея\стадион г Белеб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58245" cy="545586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ash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Стадион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Симпатичная\Desktop\фото Белебея\элевато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2060848"/>
            <a:ext cx="4876800" cy="365760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Элеватор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Симпатичная\Desktop\фото Белебея\санаторий Буров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268760"/>
            <a:ext cx="6120680" cy="374441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Санаторий «Буровик»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Симпатичная\Desktop\фото Белебея\Рынок Белебе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128792" cy="534659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«Крытый» рынок г. Белебея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332656"/>
            <a:ext cx="3310136" cy="417646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Герб города Белебей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154421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451117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4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импатичная\Desktop\фото Белебея\img_20150612_110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395667" cy="55467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Мемориальный комплекс «Защитникам Отечества»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3" descr="C:\Users\Симпатичная\Desktop\фото Белебея\image24037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081311" cy="468546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Picture 3" descr="C:\Users\Симпатичная\Desktop\фото Белебея\6864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052736"/>
            <a:ext cx="7056784" cy="5292588"/>
          </a:xfrm>
          <a:prstGeom prst="rect">
            <a:avLst/>
          </a:prstGeom>
          <a:noFill/>
        </p:spPr>
      </p:pic>
      <p:pic>
        <p:nvPicPr>
          <p:cNvPr id="7" name="Picture 2" descr="C:\Users\Симпатичная\Desktop\фото Белебея\b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908720"/>
            <a:ext cx="7367197" cy="5525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импатичная\Desktop\фото Белебея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19259"/>
            <a:ext cx="6912768" cy="5196097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16632"/>
            <a:ext cx="754380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Мемориальный комплекс «Защитникам Отечества»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импатичная\Desktop\фото Белебея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715000" cy="42862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171" name="Picture 3" descr="C:\Users\Симпатичная\Desktop\фото Белебея\dscf1854.jpg"/>
          <p:cNvPicPr>
            <a:picLocks noChangeAspect="1" noChangeArrowheads="1"/>
          </p:cNvPicPr>
          <p:nvPr/>
        </p:nvPicPr>
        <p:blipFill>
          <a:blip r:embed="rId3" cstate="print"/>
          <a:srcRect l="8421"/>
          <a:stretch>
            <a:fillRect/>
          </a:stretch>
        </p:blipFill>
        <p:spPr bwMode="auto">
          <a:xfrm>
            <a:off x="3563888" y="2276872"/>
            <a:ext cx="5233764" cy="42862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C:\Users\Симпатичная\Desktop\фото Белебея\22338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74296" cy="43054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6868" name="Picture 4" descr="C:\Users\Симпатичная\Desktop\фото Белебея\23147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5565452" cy="322718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импатичная\Desktop\фото Белебея\22338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48" y="1181603"/>
            <a:ext cx="8035700" cy="534374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Городской пруд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3" name="Picture 5" descr="C:\Users\Симпатичная\Desktop\фото Белебея\oriflame_beleb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334259" cy="5400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054" name="Picture 6" descr="C:\Users\Симпатичная\Desktop\фото Белебея\городской пру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8446051" cy="561662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Сабантуй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Симпатичная\Desktop\фото Белебея\сабанту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1557338"/>
            <a:ext cx="7345362" cy="4895850"/>
          </a:xfrm>
          <a:prstGeom prst="rect">
            <a:avLst/>
          </a:prstGeom>
          <a:noFill/>
        </p:spPr>
      </p:pic>
      <p:pic>
        <p:nvPicPr>
          <p:cNvPr id="4102" name="Picture 6" descr="C:\Users\Симпатичная\Desktop\фото Белебея\yrov0496_ejw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7920880" cy="5278525"/>
          </a:xfrm>
          <a:prstGeom prst="rect">
            <a:avLst/>
          </a:prstGeom>
          <a:noFill/>
        </p:spPr>
      </p:pic>
      <p:pic>
        <p:nvPicPr>
          <p:cNvPr id="4103" name="Picture 7" descr="C:\Users\Симпатичная\Desktop\фото Белебея\image47811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690" y="476672"/>
            <a:ext cx="8100900" cy="6048672"/>
          </a:xfrm>
          <a:prstGeom prst="rect">
            <a:avLst/>
          </a:prstGeom>
          <a:noFill/>
        </p:spPr>
      </p:pic>
      <p:pic>
        <p:nvPicPr>
          <p:cNvPr id="4105" name="Picture 9" descr="C:\Users\Симпатичная\Desktop\фото Белебея\30890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245" y="548679"/>
            <a:ext cx="8149203" cy="5916321"/>
          </a:xfrm>
          <a:prstGeom prst="rect">
            <a:avLst/>
          </a:prstGeom>
          <a:noFill/>
        </p:spPr>
      </p:pic>
      <p:pic>
        <p:nvPicPr>
          <p:cNvPr id="4100" name="Picture 4" descr="C:\Users\Симпатичная\Desktop\фото Белебея\скач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9144000" cy="5688631"/>
          </a:xfrm>
          <a:prstGeom prst="rect">
            <a:avLst/>
          </a:prstGeom>
          <a:noFill/>
        </p:spPr>
      </p:pic>
      <p:pic>
        <p:nvPicPr>
          <p:cNvPr id="4101" name="Picture 5" descr="C:\Users\Симпатичная\Desktop\фото Белебея\сабанту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91026" y="980728"/>
            <a:ext cx="9435026" cy="5877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4788024" y="5805264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Сабантуй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импатичная\Desktop\фото Белебея\22338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196752"/>
            <a:ext cx="7344816" cy="459370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Наш город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3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импатичная\Desktop\фото Белебея\11333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685800"/>
            <a:ext cx="4876800" cy="365760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Белебей – вид сверху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elebey.ru/upload/iblock/ea1/p8080022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246440" cy="543483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Симпатичная\Desktop\фото Белебея\947cf0d71c27aad04172a31fb057c4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644444" cy="36576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Администрация г. Белебея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261463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ДЮЦ «Новое поколение»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Симпатичная\Desktop\фото Белебея\Дом Пионе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213003"/>
            <a:ext cx="5948730" cy="393607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импатичная\Desktop\фото Белебея\ЦНК Урал-Баты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9" y="1108875"/>
            <a:ext cx="7317969" cy="548847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ЦНК «Урал – Батыр»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импатичная\Desktop\фото Белебея\Дворец Культур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14" y="1277374"/>
            <a:ext cx="7675118" cy="5103954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Центральный Дом Культуры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импатичная\Desktop\фото Белебея\belebey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0" y="1162882"/>
            <a:ext cx="7149949" cy="536246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Кинотеатр «Мир»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460</TotalTime>
  <Words>79</Words>
  <Application>Microsoft Office PowerPoint</Application>
  <PresentationFormat>Экран (4:3)</PresentationFormat>
  <Paragraphs>25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Базовая</vt:lpstr>
      <vt:lpstr>Слайд 1</vt:lpstr>
      <vt:lpstr>Герб города Белебей</vt:lpstr>
      <vt:lpstr>Белебей – вид сверху</vt:lpstr>
      <vt:lpstr>Слайд 4</vt:lpstr>
      <vt:lpstr>Администрация г. Белебея</vt:lpstr>
      <vt:lpstr>Слайд 6</vt:lpstr>
      <vt:lpstr>ЦНК «Урал – Батыр»</vt:lpstr>
      <vt:lpstr>Центральный Дом Культуры</vt:lpstr>
      <vt:lpstr>Кинотеатр «Мир»</vt:lpstr>
      <vt:lpstr>ОАО «БелЗан»</vt:lpstr>
      <vt:lpstr>Слайд 11</vt:lpstr>
      <vt:lpstr> Собор Николая Чудотворца  </vt:lpstr>
      <vt:lpstr>Мечеть </vt:lpstr>
      <vt:lpstr>Ликёроводочный завод </vt:lpstr>
      <vt:lpstr>Белебеевский молочный комбинат</vt:lpstr>
      <vt:lpstr>Стадион </vt:lpstr>
      <vt:lpstr>Элеватор </vt:lpstr>
      <vt:lpstr>Санаторий «Буровик»</vt:lpstr>
      <vt:lpstr>«Крытый» рынок г. Белебея</vt:lpstr>
      <vt:lpstr>Мемориальный комплекс «Защитникам Отечества»</vt:lpstr>
      <vt:lpstr>Мемориальный комплекс «Защитникам Отечества»</vt:lpstr>
      <vt:lpstr>Слайд 22</vt:lpstr>
      <vt:lpstr>Слайд 23</vt:lpstr>
      <vt:lpstr>Городской пруд</vt:lpstr>
      <vt:lpstr>Сабантуй </vt:lpstr>
      <vt:lpstr>Наш город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81</cp:revision>
  <dcterms:modified xsi:type="dcterms:W3CDTF">2019-10-14T14:38:31Z</dcterms:modified>
</cp:coreProperties>
</file>