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72" r:id="rId5"/>
    <p:sldId id="275" r:id="rId6"/>
    <p:sldId id="276" r:id="rId7"/>
    <p:sldId id="277" r:id="rId8"/>
    <p:sldId id="278" r:id="rId9"/>
    <p:sldId id="279" r:id="rId10"/>
    <p:sldId id="283" r:id="rId11"/>
    <p:sldId id="280" r:id="rId12"/>
    <p:sldId id="282" r:id="rId13"/>
    <p:sldId id="259" r:id="rId14"/>
    <p:sldId id="260" r:id="rId15"/>
    <p:sldId id="262" r:id="rId16"/>
    <p:sldId id="264" r:id="rId17"/>
    <p:sldId id="265" r:id="rId18"/>
    <p:sldId id="274" r:id="rId19"/>
    <p:sldId id="266" r:id="rId20"/>
    <p:sldId id="267" r:id="rId21"/>
    <p:sldId id="273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C565-320A-406A-A851-7F3EFDDD9579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CD41-435B-4917-BF94-5641041CBF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Индивидуальное занятие по автоматизации звука /</a:t>
            </a:r>
            <a:r>
              <a:rPr lang="ru-RU" dirty="0" err="1" smtClean="0"/>
              <a:t>з</a:t>
            </a:r>
            <a:r>
              <a:rPr lang="ru-RU" dirty="0" smtClean="0"/>
              <a:t>/ в слогах, словах.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Учитель-логопед МАДОУ Детский сад №305</a:t>
            </a:r>
          </a:p>
          <a:p>
            <a:r>
              <a:rPr lang="ru-RU" dirty="0" smtClean="0"/>
              <a:t>Лысенко Вера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Пальчиковая гимнастика</a:t>
            </a:r>
            <a:br>
              <a:rPr lang="ru-RU" dirty="0" smtClean="0"/>
            </a:br>
            <a:r>
              <a:rPr lang="ru-RU" dirty="0" smtClean="0"/>
              <a:t>1. « В гости к пальчику…»</a:t>
            </a:r>
            <a:br>
              <a:rPr lang="ru-RU" dirty="0" smtClean="0"/>
            </a:br>
            <a:r>
              <a:rPr lang="ru-RU" dirty="0" smtClean="0"/>
              <a:t>2. « Кулак – ребро- ладонь»</a:t>
            </a:r>
            <a:endParaRPr lang="ru-RU" dirty="0"/>
          </a:p>
        </p:txBody>
      </p:sp>
      <p:pic>
        <p:nvPicPr>
          <p:cNvPr id="3" name="Рисунок 2" descr="https://fs00.infourok.ru/images/doc/294/293596/hello_html_4be7d05.jpg"/>
          <p:cNvPicPr/>
          <p:nvPr/>
        </p:nvPicPr>
        <p:blipFill>
          <a:blip r:embed="rId2" cstate="print">
            <a:clrChange>
              <a:clrFrom>
                <a:srgbClr val="F4E2F0"/>
              </a:clrFrom>
              <a:clrTo>
                <a:srgbClr val="F4E2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928802"/>
            <a:ext cx="692948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Дыхательные упражнения</a:t>
            </a:r>
            <a:br>
              <a:rPr lang="ru-RU" dirty="0" smtClean="0"/>
            </a:br>
            <a:r>
              <a:rPr lang="ru-RU" dirty="0" smtClean="0"/>
              <a:t>1. Подуй на листики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http://d17109.edu35.ru/images/125188475_0_103c39_73048e59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81035">
            <a:off x="443573" y="1705150"/>
            <a:ext cx="1857388" cy="20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.depositphotos.com/1049584/1274/v/950/depositphotos_12749672-stock-illustration-maple-leaf-as-an-autumn.jpg"/>
          <p:cNvPicPr/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48040">
            <a:off x="3185656" y="1742633"/>
            <a:ext cx="3000396" cy="25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17109.edu35.ru/images/125188475_0_103c39_73048e59_or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81035">
            <a:off x="5372763" y="4414279"/>
            <a:ext cx="1857388" cy="209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.depositphotos.com/1049584/1274/v/950/depositphotos_12749672-stock-illustration-maple-leaf-as-an-autumn.jpg"/>
          <p:cNvPicPr/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48040">
            <a:off x="899642" y="3808851"/>
            <a:ext cx="3000396" cy="25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САЛЮТ ИЗ МЫЛЬНЫХ ПУЗЫРЕЙ</a:t>
            </a:r>
            <a:endParaRPr lang="ru-RU" dirty="0"/>
          </a:p>
        </p:txBody>
      </p:sp>
      <p:pic>
        <p:nvPicPr>
          <p:cNvPr id="3" name="Рисунок 2" descr="http://static7.depositphotos.com/1000658/719/v/950/depositphotos_7199179-Child-blows-soapy-bubbl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428736"/>
            <a:ext cx="792961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517f33f16f3eca483acb4ef85b535603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Скажи звук /</a:t>
            </a:r>
            <a:r>
              <a:rPr lang="ru-RU" dirty="0" err="1" smtClean="0"/>
              <a:t>з</a:t>
            </a:r>
            <a:r>
              <a:rPr lang="ru-RU" dirty="0" smtClean="0"/>
              <a:t>/ столько раз, сколько…. </a:t>
            </a:r>
            <a:r>
              <a:rPr lang="ru-RU" dirty="0"/>
              <a:t>у</a:t>
            </a:r>
            <a:r>
              <a:rPr lang="ru-RU" dirty="0" smtClean="0"/>
              <a:t> нас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43042" y="4786322"/>
            <a:ext cx="1143008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28992" y="4786322"/>
            <a:ext cx="1143008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14942" y="4786322"/>
            <a:ext cx="1143008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http://storage.inovaco.ru/media/cache/73/06/dd/87/cb/45/7306dd87cb4527ec4842356d88ae8388.jpg"/>
          <p:cNvPicPr>
            <a:picLocks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714620"/>
            <a:ext cx="1587703" cy="33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Выложи дорожку зайке, если услышишь /</a:t>
            </a:r>
            <a:r>
              <a:rPr lang="ru-RU" dirty="0" err="1" smtClean="0"/>
              <a:t>з</a:t>
            </a:r>
            <a:r>
              <a:rPr lang="ru-RU" dirty="0" smtClean="0"/>
              <a:t>/</a:t>
            </a:r>
            <a:endParaRPr lang="ru-RU" dirty="0"/>
          </a:p>
        </p:txBody>
      </p:sp>
      <p:pic>
        <p:nvPicPr>
          <p:cNvPr id="4" name="Содержимое 3" descr="http://kartik.ru/wp-content/uploads/2017/03/multyashnye-zaycy-362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8310" y="3219221"/>
            <a:ext cx="1461433" cy="25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s.nashaucheba.ru/tw_files2/urls_3/1788/d-1787820/1787820_html_m2e64f70c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786322"/>
            <a:ext cx="1756094" cy="128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Минус 5"/>
          <p:cNvSpPr/>
          <p:nvPr/>
        </p:nvSpPr>
        <p:spPr>
          <a:xfrm>
            <a:off x="5000628" y="5214950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3071802" y="5214950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4071934" y="5214950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2285984" y="5214950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>
            <a:off x="5786446" y="5214950"/>
            <a:ext cx="914400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«Поднимись по лесенке, произнося слоги </a:t>
            </a:r>
            <a:r>
              <a:rPr lang="ru-RU" dirty="0" err="1" smtClean="0"/>
              <a:t>за-зо-зу-зы</a:t>
            </a:r>
            <a:endParaRPr lang="ru-RU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285852" y="4857760"/>
            <a:ext cx="1357322" cy="10412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за</a:t>
            </a:r>
            <a:endParaRPr lang="ru-RU" sz="40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643174" y="3786190"/>
            <a:ext cx="1357322" cy="10412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зо</a:t>
            </a:r>
            <a:endParaRPr lang="ru-RU" sz="4000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929058" y="2857496"/>
            <a:ext cx="1357322" cy="10412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зу</a:t>
            </a:r>
            <a:endParaRPr lang="ru-RU" sz="4000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286380" y="2071678"/>
            <a:ext cx="1357322" cy="1041276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/>
              <a:t>зы</a:t>
            </a:r>
            <a:endParaRPr lang="ru-RU" sz="4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85720" y="41433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На пути – завод. Игра « Закончи слово слогом  -за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…, ко…, меду…</a:t>
            </a:r>
            <a:endParaRPr lang="ru-RU" dirty="0"/>
          </a:p>
        </p:txBody>
      </p:sp>
      <p:pic>
        <p:nvPicPr>
          <p:cNvPr id="3" name="Рисунок 2" descr="https://st.depositphotos.com/1005091/3659/v/950/depositphotos_36590225-stock-illustration-factory-theme-image-1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071678"/>
            <a:ext cx="3409950" cy="364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dn2.static1-sima-land.com/items/1064618/0/700-nw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143116"/>
            <a:ext cx="146304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zoozel.ru/gallery/images/1697054_koza-risunok-dlya-dete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857364"/>
            <a:ext cx="1714512" cy="141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featurepics.com/StockImage/20161223/jellyfish-cartoon-stock-illustration-4337156.jpg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250" t="10862" r="14749" b="20348"/>
          <a:stretch>
            <a:fillRect/>
          </a:stretch>
        </p:blipFill>
        <p:spPr bwMode="auto">
          <a:xfrm>
            <a:off x="6643702" y="3643314"/>
            <a:ext cx="1143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и синтез слова </a:t>
            </a:r>
            <a:r>
              <a:rPr lang="ru-RU" i="1" dirty="0" smtClean="0"/>
              <a:t>зубы</a:t>
            </a:r>
            <a:endParaRPr lang="ru-RU" i="1" dirty="0"/>
          </a:p>
        </p:txBody>
      </p:sp>
      <p:pic>
        <p:nvPicPr>
          <p:cNvPr id="3" name="Рисунок 2" descr="https://im0-tub-ru.yandex.net/i?id=96d63dd61dda6d6672e63f3c2822165f&amp;n=13"/>
          <p:cNvPicPr/>
          <p:nvPr/>
        </p:nvPicPr>
        <p:blipFill>
          <a:blip r:embed="rId2"/>
          <a:srcRect l="14120" r="15277" b="23610"/>
          <a:stretch>
            <a:fillRect/>
          </a:stretch>
        </p:blipFill>
        <p:spPr bwMode="auto">
          <a:xfrm>
            <a:off x="3714744" y="1428736"/>
            <a:ext cx="142876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28794" y="2928934"/>
            <a:ext cx="12858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928934"/>
            <a:ext cx="128588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000372"/>
            <a:ext cx="12858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2928934"/>
            <a:ext cx="1285884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Замок. « Поможем Золушке навести порядок</a:t>
            </a:r>
            <a:endParaRPr lang="ru-RU" dirty="0"/>
          </a:p>
        </p:txBody>
      </p:sp>
      <p:pic>
        <p:nvPicPr>
          <p:cNvPr id="3" name="Рисунок 2" descr="https://walldeco.ua/img/gallery/2/thumbs/thumb_l_1802.jpg"/>
          <p:cNvPicPr/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000240"/>
            <a:ext cx="492922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olyanika.com.ua/wp-content/uploads/2014/02/Kartinki-i-raskraski-Zolushka-dlya-detey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286124"/>
            <a:ext cx="2143140" cy="161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28680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артикуляционной моторики, формирование точных движений органов артикуляционного аппарата;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уточнить представления об артикуляционном укладе звука [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закрепить  правильное произношение звука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 изолированно, в слогах, словах;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формирование слоговой структуры слова, закрепление умений делить слова на слоги; упражнять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звукослоговом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анализе слова.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 четко произносить существительные в винительном падеже 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тв.падеже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ед. числа  с предлогом 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активизация мыслительной деятельности, развитие фонематического восприятия, мелкой моторики рук, произвольного внимания, памяти;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воспитывать навык самоконтроля за собственной речью;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положительную мотивацию на занятии.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qp-partu.ru/upload/iblock/e16/e1611ef8496ab69912ebf4440ca639fd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71678"/>
            <a:ext cx="4357718" cy="40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lipart-library.com/data_images/5705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7" y="1071546"/>
            <a:ext cx="1928826" cy="13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ed-kopilka.ru/upload/blogs/1_4752d3ff8659339023045db12edb4db5.jpg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571744"/>
            <a:ext cx="1364696" cy="15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3.pixers.pics/pixers/700/FO/60/16/42/25/700_FO60164225_6035b422c316d38d4d1be2fb5784e5ec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4286256"/>
            <a:ext cx="1700022" cy="17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слоговую схему к словам</a:t>
            </a:r>
            <a:endParaRPr lang="ru-RU" dirty="0"/>
          </a:p>
        </p:txBody>
      </p:sp>
      <p:pic>
        <p:nvPicPr>
          <p:cNvPr id="3" name="Рисунок 2" descr="http://clipart-library.com/data_images/5705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1928826" cy="13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ed-kopilka.ru/upload/blogs/1_4752d3ff8659339023045db12edb4db5.jpg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000108"/>
            <a:ext cx="1364696" cy="15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3.pixers.pics/pixers/700/FO/60/16/42/25/700_FO60164225_6035b422c316d38d4d1be2fb5784e5ec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1700022" cy="170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571744"/>
            <a:ext cx="150019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2643182"/>
            <a:ext cx="150019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2643182"/>
            <a:ext cx="150019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357826"/>
            <a:ext cx="150019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5357826"/>
            <a:ext cx="150019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5357826"/>
            <a:ext cx="150019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 Зоопарк»</a:t>
            </a:r>
            <a:endParaRPr lang="ru-RU" dirty="0"/>
          </a:p>
        </p:txBody>
      </p:sp>
      <p:pic>
        <p:nvPicPr>
          <p:cNvPr id="3" name="Рисунок 2" descr="https://i.ytimg.com/vi/MPQqHwZBSlk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428736"/>
            <a:ext cx="728667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Кого мы увидели в зоопарке?</a:t>
            </a:r>
            <a:br>
              <a:rPr lang="ru-RU" dirty="0" smtClean="0"/>
            </a:br>
            <a:r>
              <a:rPr lang="ru-RU" dirty="0" smtClean="0"/>
              <a:t>За кем ухаживают работники зоопарка?</a:t>
            </a:r>
            <a:endParaRPr lang="ru-RU" dirty="0"/>
          </a:p>
        </p:txBody>
      </p:sp>
      <p:pic>
        <p:nvPicPr>
          <p:cNvPr id="3" name="Рисунок 2" descr="http://www.wildlife-animals.com/clipart/buffalo-5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672231" cy="23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oldensites.ru/media/1/20090406-b_458.jp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500570"/>
            <a:ext cx="3075848" cy="189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zabavnik.club/wp-content/uploads/2018/02/domashnie_zhivotnye_kartinki_8_02073056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714488"/>
            <a:ext cx="3286116" cy="255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pic.fotki.lv/fpic0/3/W0001291/000129006/000012900503_%23_1_%23_Larusha.jpg?2007-02-27%2016:49:07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57200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dirty="0"/>
          </a:p>
        </p:txBody>
      </p:sp>
      <p:pic>
        <p:nvPicPr>
          <p:cNvPr id="4" name="Рисунок 3" descr="https://im0-tub-ru.yandex.net/i?id=376d0a7d7b7e2284ade82278fa442d80&amp;n=1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285860"/>
            <a:ext cx="6357982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storage.inovaco.ru/media/cache/73/06/dd/87/cb/45/7306dd87cb4527ec4842356d88ae8388.jpg"/>
          <p:cNvPicPr>
            <a:picLocks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2285992"/>
            <a:ext cx="1571636" cy="402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Незнайки.</a:t>
            </a:r>
            <a:endParaRPr lang="ru-RU" dirty="0"/>
          </a:p>
        </p:txBody>
      </p:sp>
      <p:pic>
        <p:nvPicPr>
          <p:cNvPr id="4" name="Содержимое 3" descr="http://storage.inovaco.ru/media/cache/73/06/dd/87/cb/45/7306dd87cb4527ec4842356d88ae8388.jpg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4363" y="1600200"/>
            <a:ext cx="23020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Артикуляционная гимнастика – подразним Незнайку</a:t>
            </a:r>
            <a:endParaRPr lang="ru-RU" dirty="0"/>
          </a:p>
        </p:txBody>
      </p:sp>
      <p:pic>
        <p:nvPicPr>
          <p:cNvPr id="27650" name="Picture 2" descr="https://cdn2.arhivurokov.ru/multiurok/html/2018/03/13/s_5aa7cad24b701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86742" cy="4947050"/>
          </a:xfrm>
          <a:prstGeom prst="rect">
            <a:avLst/>
          </a:prstGeom>
          <a:noFill/>
        </p:spPr>
      </p:pic>
      <p:sp>
        <p:nvSpPr>
          <p:cNvPr id="27658" name="AutoShape 10" descr="https://ds04.infourok.ru/uploads/ex/03ed/000399e4-781e7cd0/img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ds04.infourok.ru/uploads/ex/0fb1/0000bf78-1e49a1e4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72" y="-22646"/>
            <a:ext cx="8031218" cy="602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mbdou12-krop.ru/wp-content/gallery/gimn/%D0%A1%D0%BB%D0%B0%D0%B9%D0%B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60" y="209527"/>
            <a:ext cx="7721654" cy="5791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ea9/0009bf20-14e87ae4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358214" cy="626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s://ds04.infourok.ru/uploads/ex/03ed/000399e4-781e7cd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477274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ages.myshared.ru/19/1197098/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6" y="375051"/>
            <a:ext cx="8643934" cy="6482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130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Индивидуальное занятие по автоматизации звука /з/ в слогах, словах.</vt:lpstr>
      <vt:lpstr>Слайд 2</vt:lpstr>
      <vt:lpstr>Путешествие Незнайки.</vt:lpstr>
      <vt:lpstr>Артикуляционная гимнастика – подразним Незнайку</vt:lpstr>
      <vt:lpstr>Слайд 5</vt:lpstr>
      <vt:lpstr>Слайд 6</vt:lpstr>
      <vt:lpstr>Слайд 7</vt:lpstr>
      <vt:lpstr>Слайд 8</vt:lpstr>
      <vt:lpstr>Слайд 9</vt:lpstr>
      <vt:lpstr>Пальчиковая гимнастика 1. « В гости к пальчику…» 2. « Кулак – ребро- ладонь»</vt:lpstr>
      <vt:lpstr>Дыхательные упражнения 1. Подуй на листики </vt:lpstr>
      <vt:lpstr>САЛЮТ ИЗ МЫЛЬНЫХ ПУЗЫРЕЙ</vt:lpstr>
      <vt:lpstr>Слайд 13</vt:lpstr>
      <vt:lpstr>Скажи звук /з/ столько раз, сколько…. у нас</vt:lpstr>
      <vt:lpstr>Выложи дорожку зайке, если услышишь /з/</vt:lpstr>
      <vt:lpstr>«Поднимись по лесенке, произнося слоги за-зо-зу-зы</vt:lpstr>
      <vt:lpstr> На пути – завод. Игра « Закончи слово слогом  -за  ва…, ко…, меду…</vt:lpstr>
      <vt:lpstr>Анализ и синтез слова зубы</vt:lpstr>
      <vt:lpstr>Замок. « Поможем Золушке навести порядок</vt:lpstr>
      <vt:lpstr>Слайд 20</vt:lpstr>
      <vt:lpstr>Составь слоговую схему к словам</vt:lpstr>
      <vt:lpstr>Игра « Зоопарк»</vt:lpstr>
      <vt:lpstr>Кого мы увидели в зоопарке? За кем ухаживают работники зоопарка?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Индивидуальное занятие по автоматизации звука /з/ в слогах, словах.</dc:title>
  <dc:creator>Наташа</dc:creator>
  <cp:lastModifiedBy>Наташа</cp:lastModifiedBy>
  <cp:revision>57</cp:revision>
  <dcterms:created xsi:type="dcterms:W3CDTF">2018-10-24T06:31:36Z</dcterms:created>
  <dcterms:modified xsi:type="dcterms:W3CDTF">2018-11-13T12:45:15Z</dcterms:modified>
</cp:coreProperties>
</file>