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3" r:id="rId6"/>
    <p:sldId id="269" r:id="rId7"/>
    <p:sldId id="268" r:id="rId8"/>
    <p:sldId id="272" r:id="rId9"/>
    <p:sldId id="27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4DBE-12FC-4759-8710-F45DE1B7DDD2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A4521-360B-4579-ABF7-20729384DC1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t1.gstatic.com/images?q=tbn:ANd9GcTF0wr76tQb6TfWkhIB0sztE-LPsi9wlyee6yW-nUsYtdKLfGnS3w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65618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Твори добро, люби людей…Дари улыбку для друзей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4608512" cy="553616"/>
          </a:xfrm>
        </p:spPr>
        <p:txBody>
          <a:bodyPr>
            <a:noAutofit/>
          </a:bodyPr>
          <a:lstStyle/>
          <a:p>
            <a:pPr marL="514350" indent="-514350" algn="r"/>
            <a:r>
              <a:rPr lang="ru-RU" sz="2400" dirty="0" smtClean="0">
                <a:solidFill>
                  <a:schemeClr val="tx1"/>
                </a:solidFill>
                <a:latin typeface="Monotype Corsiva" pitchFamily="66" charset="0"/>
              </a:rPr>
              <a:t>Выполнила: Мавлетова Р.Л.педагог   дополнительного образования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8" name="Picture 3" descr="C:\Users\Admin\Desktop\фотографии детей школы\реаилитация\IMG_9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3707904" cy="2471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Admin\Desktop\фотографии детей школы\реаилитация\IMG_9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6"/>
            <a:ext cx="3815916" cy="2543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800" dirty="0">
              <a:solidFill>
                <a:srgbClr val="7030A0"/>
              </a:solidFill>
              <a:latin typeface="Ludvig van Bethoveen" pitchFamily="2" charset="0"/>
            </a:endParaRPr>
          </a:p>
        </p:txBody>
      </p:sp>
      <p:pic>
        <p:nvPicPr>
          <p:cNvPr id="7170" name="Picture 2" descr="C:\Users\Admin\Desktop\фотографии детей школы\реаилитация\IMG_9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527" y="1600200"/>
            <a:ext cx="6788945" cy="4525963"/>
          </a:xfrm>
          <a:prstGeom prst="rect">
            <a:avLst/>
          </a:prstGeom>
          <a:noFill/>
        </p:spPr>
      </p:pic>
      <p:pic>
        <p:nvPicPr>
          <p:cNvPr id="4" name="Picture 4" descr="48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0350"/>
            <a:ext cx="8569325" cy="6335713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Доброта…Добро…это такое что?</a:t>
            </a:r>
            <a:endParaRPr lang="ru-RU" sz="3200" b="1" dirty="0"/>
          </a:p>
        </p:txBody>
      </p:sp>
      <p:pic>
        <p:nvPicPr>
          <p:cNvPr id="2050" name="Picture 2" descr="C:\Users\Admin\Desktop\фотографии детей школы\реаилитация\IMG_9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456384" cy="25531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196753"/>
            <a:ext cx="7560840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</a:rPr>
              <a:t>Доброта</a:t>
            </a:r>
            <a:r>
              <a:rPr lang="ru-RU" dirty="0" smtClean="0"/>
              <a:t> – отзывчивость, сочувствие, дружеское расположение к людям; всё положительное, хорошее, полезное. (Л.Толстой)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7776864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</a:rPr>
              <a:t>Доброта</a:t>
            </a:r>
            <a:r>
              <a:rPr lang="ru-RU" dirty="0" smtClean="0"/>
              <a:t> – вещь удивительная. Она сближает, как ничто другое. Доброта избавляет нас от одиночества, душевных ран и непрошенных обид. (В.Розов)</a:t>
            </a:r>
            <a:endParaRPr lang="en-US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420888"/>
            <a:ext cx="79208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/>
              <a:t>Против всего можно устоять, но не против доброты. (Ж.Ж. Руссо)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</a:rPr>
              <a:t>Доброта </a:t>
            </a:r>
            <a:r>
              <a:rPr lang="ru-RU" dirty="0" smtClean="0"/>
              <a:t>– это как сказочный цветок, который может расцвести в душе каждого из нас.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212975"/>
            <a:ext cx="7704856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0000"/>
                </a:solidFill>
              </a:rPr>
              <a:t>Доброта</a:t>
            </a:r>
            <a:r>
              <a:rPr lang="ru-RU" dirty="0" smtClean="0"/>
              <a:t> – это стремление человека дать полное счастье всем людям, всему человечеству.</a:t>
            </a:r>
          </a:p>
        </p:txBody>
      </p:sp>
      <p:pic>
        <p:nvPicPr>
          <p:cNvPr id="9" name="Picture 2" descr="C:\Users\Admin\Desktop\фотографии детей школы\реаилитация\IMG_9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861048"/>
            <a:ext cx="1781943" cy="267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t1.gstatic.com/images?q=tbn:ANd9GcTF0wr76tQb6TfWkhIB0sztE-LPsi9wlyee6yW-nUsYtdKLfGnS3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251520" y="332656"/>
            <a:ext cx="8562490" cy="6210105"/>
          </a:xfrm>
          <a:ln/>
        </p:spPr>
      </p:pic>
      <p:sp>
        <p:nvSpPr>
          <p:cNvPr id="6" name="Прямоугольник 5"/>
          <p:cNvSpPr/>
          <p:nvPr/>
        </p:nvSpPr>
        <p:spPr>
          <a:xfrm>
            <a:off x="611560" y="476672"/>
            <a:ext cx="40324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Красиво жить не запретишь</a:t>
            </a:r>
          </a:p>
          <a:p>
            <a:pPr>
              <a:buNone/>
            </a:pPr>
            <a:r>
              <a:rPr lang="ru-RU" dirty="0" smtClean="0"/>
              <a:t>И с Божьей помощью, быть может,</a:t>
            </a:r>
          </a:p>
          <a:p>
            <a:pPr>
              <a:buNone/>
            </a:pPr>
            <a:r>
              <a:rPr lang="ru-RU" dirty="0" smtClean="0"/>
              <a:t>Ты  где-то, в чём- то победишь,</a:t>
            </a:r>
          </a:p>
          <a:p>
            <a:pPr>
              <a:buNone/>
            </a:pPr>
            <a:r>
              <a:rPr lang="ru-RU" dirty="0" smtClean="0"/>
              <a:t>И верно, Бог тебе поможет!    </a:t>
            </a:r>
          </a:p>
          <a:p>
            <a:pPr>
              <a:buNone/>
            </a:pPr>
            <a:r>
              <a:rPr lang="ru-RU" dirty="0" smtClean="0"/>
              <a:t>Поможет он тебе любить ,</a:t>
            </a:r>
          </a:p>
          <a:p>
            <a:pPr>
              <a:buNone/>
            </a:pPr>
            <a:r>
              <a:rPr lang="ru-RU" dirty="0" smtClean="0"/>
              <a:t>Быть добрым, честным  и бесстрашным, </a:t>
            </a:r>
          </a:p>
          <a:p>
            <a:pPr>
              <a:buNone/>
            </a:pPr>
            <a:r>
              <a:rPr lang="ru-RU" dirty="0" smtClean="0"/>
              <a:t>Добро  на всей земле дарить</a:t>
            </a:r>
          </a:p>
          <a:p>
            <a:pPr>
              <a:buNone/>
            </a:pPr>
            <a:r>
              <a:rPr lang="ru-RU" dirty="0" smtClean="0"/>
              <a:t>И жить в гармонии в мире нашем!</a:t>
            </a:r>
          </a:p>
          <a:p>
            <a:pPr>
              <a:buNone/>
            </a:pPr>
            <a:r>
              <a:rPr lang="ru-RU" dirty="0" smtClean="0"/>
              <a:t>Я знаю, много есть всего,</a:t>
            </a:r>
          </a:p>
          <a:p>
            <a:pPr>
              <a:buNone/>
            </a:pPr>
            <a:r>
              <a:rPr lang="ru-RU" dirty="0" smtClean="0"/>
              <a:t>Чего бы ты хотел увидеть.</a:t>
            </a:r>
          </a:p>
          <a:p>
            <a:pPr>
              <a:buNone/>
            </a:pPr>
            <a:r>
              <a:rPr lang="ru-RU" dirty="0" smtClean="0"/>
              <a:t>Я знаю, есть добро и зло,</a:t>
            </a:r>
          </a:p>
          <a:p>
            <a:pPr>
              <a:buNone/>
            </a:pPr>
            <a:r>
              <a:rPr lang="ru-RU" dirty="0" smtClean="0"/>
              <a:t>Есть те, кого можно обидеть!</a:t>
            </a:r>
          </a:p>
          <a:p>
            <a:pPr>
              <a:buNone/>
            </a:pPr>
            <a:r>
              <a:rPr lang="ru-RU" dirty="0" smtClean="0"/>
              <a:t>Есть те, кто обижал тебя,</a:t>
            </a:r>
          </a:p>
          <a:p>
            <a:pPr>
              <a:buNone/>
            </a:pPr>
            <a:r>
              <a:rPr lang="ru-RU" dirty="0" smtClean="0"/>
              <a:t>Весь мир ты можешь упрекать.</a:t>
            </a:r>
          </a:p>
          <a:p>
            <a:pPr>
              <a:buNone/>
            </a:pPr>
            <a:r>
              <a:rPr lang="ru-RU" dirty="0" smtClean="0"/>
              <a:t>Поверь, всем надо жить, любя.</a:t>
            </a:r>
          </a:p>
          <a:p>
            <a:pPr>
              <a:buNone/>
            </a:pPr>
            <a:r>
              <a:rPr lang="ru-RU" dirty="0" smtClean="0"/>
              <a:t>Поверь, надо уметь прощать!</a:t>
            </a:r>
          </a:p>
        </p:txBody>
      </p:sp>
      <p:pic>
        <p:nvPicPr>
          <p:cNvPr id="7" name="Picture 3" descr="C:\Users\Admin\Desktop\фотографии детей школы\реаилитация\IMG_9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7101" y="764705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1912"/>
            <a:ext cx="6552728" cy="464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\Desktop\фотографии детей школы\реаилитация\IMG_9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816425" cy="2770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«Каждый день –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День Добра 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/>
              <a:t>Дари тепло, пока ты дышишь,</a:t>
            </a:r>
          </a:p>
          <a:p>
            <a:pPr>
              <a:buNone/>
            </a:pPr>
            <a:r>
              <a:rPr lang="ru-RU" sz="1800" dirty="0" smtClean="0"/>
              <a:t>Твори добро пока живешь.</a:t>
            </a:r>
          </a:p>
          <a:p>
            <a:pPr>
              <a:buNone/>
            </a:pPr>
            <a:r>
              <a:rPr lang="ru-RU" sz="1800" dirty="0" smtClean="0"/>
              <a:t>Жизнь набело не перепишешь,</a:t>
            </a:r>
          </a:p>
          <a:p>
            <a:pPr>
              <a:buNone/>
            </a:pPr>
            <a:r>
              <a:rPr lang="ru-RU" sz="1800" dirty="0" smtClean="0"/>
              <a:t>Своих любимых не вернешь.</a:t>
            </a:r>
          </a:p>
          <a:p>
            <a:pPr>
              <a:buNone/>
            </a:pPr>
            <a:r>
              <a:rPr lang="ru-RU" sz="1800" dirty="0" smtClean="0"/>
              <a:t>Чтоб жизнь свою не зря прожить,</a:t>
            </a:r>
          </a:p>
          <a:p>
            <a:pPr>
              <a:buNone/>
            </a:pPr>
            <a:r>
              <a:rPr lang="ru-RU" sz="1800" dirty="0" smtClean="0"/>
              <a:t>В работе будь не заменимым.</a:t>
            </a:r>
          </a:p>
          <a:p>
            <a:pPr>
              <a:buNone/>
            </a:pPr>
            <a:r>
              <a:rPr lang="ru-RU" sz="1800" dirty="0" smtClean="0"/>
              <a:t>Умей любить и будь любим,</a:t>
            </a:r>
          </a:p>
          <a:p>
            <a:pPr>
              <a:buNone/>
            </a:pPr>
            <a:r>
              <a:rPr lang="ru-RU" sz="1800" dirty="0" smtClean="0"/>
              <a:t>Всегда и в жизни, и в труде.</a:t>
            </a:r>
          </a:p>
          <a:p>
            <a:pPr>
              <a:buNone/>
            </a:pPr>
            <a:r>
              <a:rPr lang="ru-RU" sz="1800" dirty="0" smtClean="0"/>
              <a:t>Идти старайся в ногу с веком,</a:t>
            </a:r>
          </a:p>
          <a:p>
            <a:pPr>
              <a:buNone/>
            </a:pPr>
            <a:r>
              <a:rPr lang="ru-RU" sz="1800" dirty="0" smtClean="0"/>
              <a:t>Но главное – всегда, везде.</a:t>
            </a:r>
          </a:p>
          <a:p>
            <a:pPr>
              <a:buNone/>
            </a:pPr>
            <a:r>
              <a:rPr lang="ru-RU" sz="1800" dirty="0" smtClean="0"/>
              <a:t>Останься в жизни Человеком.</a:t>
            </a:r>
            <a:endParaRPr lang="ru-RU" sz="18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365104"/>
            <a:ext cx="2325146" cy="217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Admin\Desktop\фотографии детей школы\реаилитация\IMG_9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101562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32656"/>
            <a:ext cx="4129389" cy="3240360"/>
          </a:xfrm>
          <a:ln/>
        </p:spPr>
      </p:pic>
      <p:sp>
        <p:nvSpPr>
          <p:cNvPr id="3" name="Прямоугольник 2"/>
          <p:cNvSpPr/>
          <p:nvPr/>
        </p:nvSpPr>
        <p:spPr>
          <a:xfrm>
            <a:off x="683568" y="1166843"/>
            <a:ext cx="3384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Красиво жить не запретишь</a:t>
            </a:r>
          </a:p>
          <a:p>
            <a:r>
              <a:rPr lang="ru-RU" dirty="0" smtClean="0"/>
              <a:t>И с Божьей помощью, быть может,</a:t>
            </a:r>
          </a:p>
          <a:p>
            <a:r>
              <a:rPr lang="ru-RU" dirty="0" smtClean="0"/>
              <a:t>Ты  где-то, в чём- то победишь,</a:t>
            </a:r>
          </a:p>
          <a:p>
            <a:r>
              <a:rPr lang="ru-RU" dirty="0" smtClean="0"/>
              <a:t>И верно, Бог тебе поможет!    </a:t>
            </a:r>
          </a:p>
          <a:p>
            <a:r>
              <a:rPr lang="ru-RU" dirty="0" smtClean="0"/>
              <a:t>Поможет он тебе любить ,</a:t>
            </a:r>
          </a:p>
          <a:p>
            <a:r>
              <a:rPr lang="ru-RU" dirty="0" smtClean="0"/>
              <a:t>Быть добрым, честным  и бесстрашным, </a:t>
            </a:r>
          </a:p>
          <a:p>
            <a:r>
              <a:rPr lang="ru-RU" dirty="0" smtClean="0"/>
              <a:t>Добро  на всей земле дарить</a:t>
            </a:r>
          </a:p>
          <a:p>
            <a:r>
              <a:rPr lang="ru-RU" dirty="0" smtClean="0"/>
              <a:t>И жить в гармонии в мире нашем!</a:t>
            </a:r>
          </a:p>
          <a:p>
            <a:r>
              <a:rPr lang="ru-RU" dirty="0" smtClean="0"/>
              <a:t>Я знаю, много есть всего,</a:t>
            </a:r>
          </a:p>
          <a:p>
            <a:r>
              <a:rPr lang="ru-RU" dirty="0" smtClean="0"/>
              <a:t>Чего бы ты хотел увидеть.</a:t>
            </a:r>
          </a:p>
          <a:p>
            <a:r>
              <a:rPr lang="ru-RU" dirty="0" smtClean="0"/>
              <a:t>Я знаю, есть добро и зло,</a:t>
            </a:r>
          </a:p>
          <a:p>
            <a:r>
              <a:rPr lang="ru-RU" dirty="0" smtClean="0"/>
              <a:t>Есть те, кого можно обидеть!</a:t>
            </a:r>
          </a:p>
          <a:p>
            <a:r>
              <a:rPr lang="ru-RU" dirty="0" smtClean="0"/>
              <a:t>Есть те, кто обижал тебя,</a:t>
            </a:r>
          </a:p>
          <a:p>
            <a:r>
              <a:rPr lang="ru-RU" dirty="0" smtClean="0"/>
              <a:t>Весь мир ты можешь упрекать.</a:t>
            </a:r>
          </a:p>
          <a:p>
            <a:r>
              <a:rPr lang="ru-RU" dirty="0" smtClean="0"/>
              <a:t>Поверь, всем надо жить, любя.</a:t>
            </a:r>
          </a:p>
          <a:p>
            <a:r>
              <a:rPr lang="ru-RU" dirty="0" smtClean="0"/>
              <a:t>Поверь, надо уметь прощать!</a:t>
            </a:r>
            <a:endParaRPr lang="ru-RU" dirty="0"/>
          </a:p>
        </p:txBody>
      </p:sp>
      <p:pic>
        <p:nvPicPr>
          <p:cNvPr id="4" name="Picture 2" descr="C:\Users\Admin\Desktop\фотографии детей школы\реаилитация\IMG_9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4176464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«Ларец добрых дел»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Admin\Desktop\фотографии детей школы\реаилитация\IMG_9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693817" cy="3129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Admin\Desktop\фотографии детей школы\реаилитация\IMG_9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960440" cy="2640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77072"/>
            <a:ext cx="2818124" cy="219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400" dirty="0" smtClean="0"/>
              <a:t> </a:t>
            </a:r>
            <a:r>
              <a:rPr lang="ru-RU" sz="1800" dirty="0" smtClean="0"/>
              <a:t>Твори добро без лишних слов..,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2" descr="C:\Users\Admin\Desktop\фотографии детей школы\реаилитация\IMG_9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4211960" cy="2880320"/>
          </a:xfrm>
          <a:prstGeom prst="rect">
            <a:avLst/>
          </a:prstGeom>
          <a:noFill/>
        </p:spPr>
      </p:pic>
      <p:pic>
        <p:nvPicPr>
          <p:cNvPr id="4098" name="Picture 2" descr="C:\Users\Admin\Desktop\фотографии детей школы\реаилитация\IMG_9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4104456" cy="2736304"/>
          </a:xfrm>
          <a:prstGeom prst="rect">
            <a:avLst/>
          </a:prstGeom>
          <a:noFill/>
        </p:spPr>
      </p:pic>
      <p:pic>
        <p:nvPicPr>
          <p:cNvPr id="4099" name="Picture 3" descr="C:\Users\Admin\Desktop\фотографии детей школы\реаилитация\IMG_9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356992"/>
            <a:ext cx="2430016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«Пока живешь – творить добро спеши, лишь путь добра – спасение души»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dirty="0">
              <a:solidFill>
                <a:srgbClr val="7030A0"/>
              </a:solidFill>
              <a:latin typeface="Ludvig van Bethoveen" pitchFamily="2" charset="0"/>
            </a:endParaRPr>
          </a:p>
        </p:txBody>
      </p:sp>
      <p:pic>
        <p:nvPicPr>
          <p:cNvPr id="7170" name="Picture 2" descr="C:\Users\Admin\Desktop\фотографии детей школы\реаилитация\IMG_92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24568">
            <a:off x="1015599" y="707882"/>
            <a:ext cx="7304322" cy="4757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426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Твори добро, люби людей…Дари улыбку для друзей.</vt:lpstr>
      <vt:lpstr>Доброта…Добро…это такое что?</vt:lpstr>
      <vt:lpstr>Слайд 3</vt:lpstr>
      <vt:lpstr>Слайд 4</vt:lpstr>
      <vt:lpstr>«Каждый день –                     День Добра »</vt:lpstr>
      <vt:lpstr>Слайд 6</vt:lpstr>
      <vt:lpstr>«Ларец добрых дел» </vt:lpstr>
      <vt:lpstr> </vt:lpstr>
      <vt:lpstr>«Пока живешь – творить добро спеши, лишь путь добра – спасение души»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добро</dc:title>
  <dc:creator>Admin</dc:creator>
  <cp:lastModifiedBy>Admin</cp:lastModifiedBy>
  <cp:revision>20</cp:revision>
  <dcterms:created xsi:type="dcterms:W3CDTF">2020-04-15T03:04:08Z</dcterms:created>
  <dcterms:modified xsi:type="dcterms:W3CDTF">2020-04-16T05:49:33Z</dcterms:modified>
</cp:coreProperties>
</file>